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8" r:id="rId3"/>
    <p:sldMasterId id="2147483759" r:id="rId4"/>
    <p:sldMasterId id="2147483760" r:id="rId5"/>
    <p:sldMasterId id="21474837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Fira Sans Extra Condensed Medium"/>
      <p:regular r:id="rId42"/>
      <p:bold r:id="rId43"/>
      <p:italic r:id="rId44"/>
      <p:boldItalic r:id="rId45"/>
    </p:embeddedFont>
    <p:embeddedFont>
      <p:font typeface="Roboto Condensed"/>
      <p:regular r:id="rId46"/>
      <p:bold r:id="rId47"/>
      <p:italic r:id="rId48"/>
      <p:boldItalic r:id="rId49"/>
    </p:embeddedFont>
    <p:embeddedFont>
      <p:font typeface="Roboto Condensed Light"/>
      <p:regular r:id="rId50"/>
      <p:bold r:id="rId51"/>
      <p:italic r:id="rId52"/>
      <p:boldItalic r:id="rId53"/>
    </p:embeddedFont>
    <p:embeddedFont>
      <p:font typeface="Exo 2"/>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FiraSansExtraCondensedMedium-regular.fntdata"/><Relationship Id="rId41" Type="http://schemas.openxmlformats.org/officeDocument/2006/relationships/slide" Target="slides/slide34.xml"/><Relationship Id="rId44" Type="http://schemas.openxmlformats.org/officeDocument/2006/relationships/font" Target="fonts/FiraSansExtraCondensedMedium-italic.fntdata"/><Relationship Id="rId43" Type="http://schemas.openxmlformats.org/officeDocument/2006/relationships/font" Target="fonts/FiraSansExtraCondensedMedium-bold.fntdata"/><Relationship Id="rId46" Type="http://schemas.openxmlformats.org/officeDocument/2006/relationships/font" Target="fonts/RobotoCondensed-regular.fntdata"/><Relationship Id="rId45" Type="http://schemas.openxmlformats.org/officeDocument/2006/relationships/font" Target="fonts/FiraSansExtraCondensed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RobotoCondensed-italic.fntdata"/><Relationship Id="rId47" Type="http://schemas.openxmlformats.org/officeDocument/2006/relationships/font" Target="fonts/RobotoCondensed-bold.fntdata"/><Relationship Id="rId49" Type="http://schemas.openxmlformats.org/officeDocument/2006/relationships/font" Target="fonts/RobotoCondensed-bold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CondensedLight-bold.fntdata"/><Relationship Id="rId50" Type="http://schemas.openxmlformats.org/officeDocument/2006/relationships/font" Target="fonts/RobotoCondensedLight-regular.fntdata"/><Relationship Id="rId53" Type="http://schemas.openxmlformats.org/officeDocument/2006/relationships/font" Target="fonts/RobotoCondensedLight-boldItalic.fntdata"/><Relationship Id="rId52" Type="http://schemas.openxmlformats.org/officeDocument/2006/relationships/font" Target="fonts/RobotoCondensedLight-italic.fntdata"/><Relationship Id="rId11" Type="http://schemas.openxmlformats.org/officeDocument/2006/relationships/slide" Target="slides/slide4.xml"/><Relationship Id="rId55" Type="http://schemas.openxmlformats.org/officeDocument/2006/relationships/font" Target="fonts/Exo2-bold.fntdata"/><Relationship Id="rId10" Type="http://schemas.openxmlformats.org/officeDocument/2006/relationships/slide" Target="slides/slide3.xml"/><Relationship Id="rId54" Type="http://schemas.openxmlformats.org/officeDocument/2006/relationships/font" Target="fonts/Exo2-regular.fntdata"/><Relationship Id="rId13" Type="http://schemas.openxmlformats.org/officeDocument/2006/relationships/slide" Target="slides/slide6.xml"/><Relationship Id="rId57" Type="http://schemas.openxmlformats.org/officeDocument/2006/relationships/font" Target="fonts/Exo2-boldItalic.fntdata"/><Relationship Id="rId12" Type="http://schemas.openxmlformats.org/officeDocument/2006/relationships/slide" Target="slides/slide5.xml"/><Relationship Id="rId56" Type="http://schemas.openxmlformats.org/officeDocument/2006/relationships/font" Target="fonts/Exo2-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39c2f1e0d_2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e39c2f1e0d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e40d1eb160_2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e40d1eb160_2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e3c1402e77_3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e3c1402e77_3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e3a6ec3a78_2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e3a6ec3a78_2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3a48d40d5_2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e3a48d40d5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3a48d40d5_2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e3a48d40d5_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3a48d40d5_2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e3a48d40d5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e3a48d40d5_2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e3a48d40d5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e3a48d40d5_2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e3a48d40d5_2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e3a86feb2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e3a86feb2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e3a86feb2b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e3a86feb2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39c2f1e0d_2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e39c2f1e0d_2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3a86feb2b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e3a86feb2b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80b51f33e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b80b51f33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e3a86feb2b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e3a86feb2b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b80b51f33e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gb80b51f33e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b80b51f33e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b80b51f33e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0b51f33e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b80b51f33e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0b51f33e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gb80b51f33e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e3a48d40d5_2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ge3a48d40d5_2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e3a48d40d5_2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ge3a48d40d5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3a48d40d5_2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e3a48d40d5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39c2f1e0d_2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e39c2f1e0d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e3a48d40d5_2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ge3a48d40d5_2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e3a48d40d5_2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e3a48d40d5_2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e3bbe6075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ge3bbe6075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e3bbe60750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e3bbe60750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e3bbe60750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ge3bbe60750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e3c1402e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e3c1402e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3c1402e77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e3c1402e77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39c2f1e0d_2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e39c2f1e0d_2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41249c2dc_5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e41249c2dc_5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e3a6ec3a78_2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e3a6ec3a78_2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e3a6ec3a78_2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e3a6ec3a78_2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8" name="Shape 518"/>
        <p:cNvGrpSpPr/>
        <p:nvPr/>
      </p:nvGrpSpPr>
      <p:grpSpPr>
        <a:xfrm>
          <a:off x="0" y="0"/>
          <a:ext cx="0" cy="0"/>
          <a:chOff x="0" y="0"/>
          <a:chExt cx="0" cy="0"/>
        </a:xfrm>
      </p:grpSpPr>
      <p:sp>
        <p:nvSpPr>
          <p:cNvPr id="519" name="Google Shape;519;p104"/>
          <p:cNvSpPr txBox="1"/>
          <p:nvPr>
            <p:ph type="ctrTitle"/>
          </p:nvPr>
        </p:nvSpPr>
        <p:spPr>
          <a:xfrm flipH="1">
            <a:off x="1193529" y="1611150"/>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520" name="Shape 520"/>
        <p:cNvGrpSpPr/>
        <p:nvPr/>
      </p:nvGrpSpPr>
      <p:grpSpPr>
        <a:xfrm>
          <a:off x="0" y="0"/>
          <a:ext cx="0" cy="0"/>
          <a:chOff x="0" y="0"/>
          <a:chExt cx="0" cy="0"/>
        </a:xfrm>
      </p:grpSpPr>
      <p:sp>
        <p:nvSpPr>
          <p:cNvPr id="521" name="Google Shape;521;p105"/>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522" name="Google Shape;522;p105"/>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523" name="Google Shape;523;p105"/>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524" name="Shape 524"/>
        <p:cNvGrpSpPr/>
        <p:nvPr/>
      </p:nvGrpSpPr>
      <p:grpSpPr>
        <a:xfrm>
          <a:off x="0" y="0"/>
          <a:ext cx="0" cy="0"/>
          <a:chOff x="0" y="0"/>
          <a:chExt cx="0" cy="0"/>
        </a:xfrm>
      </p:grpSpPr>
      <p:sp>
        <p:nvSpPr>
          <p:cNvPr id="525" name="Google Shape;525;p10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526" name="Shape 526"/>
        <p:cNvGrpSpPr/>
        <p:nvPr/>
      </p:nvGrpSpPr>
      <p:grpSpPr>
        <a:xfrm>
          <a:off x="0" y="0"/>
          <a:ext cx="0" cy="0"/>
          <a:chOff x="0" y="0"/>
          <a:chExt cx="0" cy="0"/>
        </a:xfrm>
      </p:grpSpPr>
      <p:sp>
        <p:nvSpPr>
          <p:cNvPr id="527" name="Google Shape;527;p107"/>
          <p:cNvSpPr txBox="1"/>
          <p:nvPr>
            <p:ph type="ctrTitle"/>
          </p:nvPr>
        </p:nvSpPr>
        <p:spPr>
          <a:xfrm flipH="1">
            <a:off x="1698072" y="21784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528" name="Google Shape;528;p107"/>
          <p:cNvSpPr txBox="1"/>
          <p:nvPr>
            <p:ph idx="2" type="title"/>
          </p:nvPr>
        </p:nvSpPr>
        <p:spPr>
          <a:xfrm flipH="1">
            <a:off x="3914472" y="18666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529" name="Google Shape;529;p107"/>
          <p:cNvSpPr txBox="1"/>
          <p:nvPr>
            <p:ph idx="1" type="subTitle"/>
          </p:nvPr>
        </p:nvSpPr>
        <p:spPr>
          <a:xfrm>
            <a:off x="2668872" y="3476054"/>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530" name="Shape 530"/>
        <p:cNvGrpSpPr/>
        <p:nvPr/>
      </p:nvGrpSpPr>
      <p:grpSpPr>
        <a:xfrm>
          <a:off x="0" y="0"/>
          <a:ext cx="0" cy="0"/>
          <a:chOff x="0" y="0"/>
          <a:chExt cx="0" cy="0"/>
        </a:xfrm>
      </p:grpSpPr>
      <p:sp>
        <p:nvSpPr>
          <p:cNvPr id="531" name="Google Shape;531;p10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109"/>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534" name="Google Shape;534;p109"/>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5" name="Google Shape;535;p109"/>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rgbClr val="434343"/>
                </a:solidFill>
                <a:latin typeface="Roboto Condensed Light"/>
                <a:ea typeface="Roboto Condensed Light"/>
                <a:cs typeface="Roboto Condensed Light"/>
                <a:sym typeface="Roboto Condensed Light"/>
              </a:rPr>
              <a:t>CREDITS: This presentation template was created by </a:t>
            </a:r>
            <a:r>
              <a:rPr b="1" i="0" lang="en" sz="1000" u="none" cap="none" strike="noStrike">
                <a:solidFill>
                  <a:schemeClr val="hlink"/>
                </a:solidFill>
                <a:uFill>
                  <a:noFill/>
                </a:uFill>
                <a:latin typeface="Roboto Condensed"/>
                <a:ea typeface="Roboto Condensed"/>
                <a:cs typeface="Roboto Condensed"/>
                <a:sym typeface="Roboto Condensed"/>
                <a:hlinkClick r:id="rId3"/>
              </a:rPr>
              <a:t>Slidesgo</a:t>
            </a:r>
            <a:r>
              <a:rPr b="0" i="0" lang="en" sz="1000" u="none" cap="none" strike="noStrike">
                <a:solidFill>
                  <a:srgbClr val="434343"/>
                </a:solidFill>
                <a:latin typeface="Roboto Condensed Light"/>
                <a:ea typeface="Roboto Condensed Light"/>
                <a:cs typeface="Roboto Condensed Light"/>
                <a:sym typeface="Roboto Condensed Light"/>
              </a:rPr>
              <a:t>, including icons by </a:t>
            </a:r>
            <a:r>
              <a:rPr b="1" i="0" lang="en" sz="1000" u="none" cap="none" strike="noStrike">
                <a:solidFill>
                  <a:schemeClr val="hlink"/>
                </a:solidFill>
                <a:uFill>
                  <a:noFill/>
                </a:uFill>
                <a:latin typeface="Roboto Condensed"/>
                <a:ea typeface="Roboto Condensed"/>
                <a:cs typeface="Roboto Condensed"/>
                <a:sym typeface="Roboto Condensed"/>
                <a:hlinkClick r:id="rId4"/>
              </a:rPr>
              <a:t>Flaticon</a:t>
            </a:r>
            <a:r>
              <a:rPr b="0" i="0" lang="en" sz="1000" u="none" cap="none" strike="noStrike">
                <a:solidFill>
                  <a:srgbClr val="434343"/>
                </a:solidFill>
                <a:latin typeface="Roboto Condensed Light"/>
                <a:ea typeface="Roboto Condensed Light"/>
                <a:cs typeface="Roboto Condensed Light"/>
                <a:sym typeface="Roboto Condensed Light"/>
              </a:rPr>
              <a:t>, and infographics &amp; images by </a:t>
            </a:r>
            <a:r>
              <a:rPr b="1" i="0" lang="en" sz="1000" u="none" cap="none" strike="noStrike">
                <a:solidFill>
                  <a:schemeClr val="hlink"/>
                </a:solidFill>
                <a:uFill>
                  <a:noFill/>
                </a:uFill>
                <a:latin typeface="Roboto Condensed"/>
                <a:ea typeface="Roboto Condensed"/>
                <a:cs typeface="Roboto Condensed"/>
                <a:sym typeface="Roboto Condensed"/>
                <a:hlinkClick r:id="rId5"/>
              </a:rPr>
              <a:t>Freepik</a:t>
            </a:r>
            <a:r>
              <a:rPr b="0" i="0" lang="en" sz="1000" u="none" cap="none" strike="noStrike">
                <a:solidFill>
                  <a:srgbClr val="434343"/>
                </a:solidFill>
                <a:latin typeface="Roboto Condensed Light"/>
                <a:ea typeface="Roboto Condensed Light"/>
                <a:cs typeface="Roboto Condensed Light"/>
                <a:sym typeface="Roboto Condensed Light"/>
              </a:rPr>
              <a:t>. </a:t>
            </a:r>
            <a:endParaRPr b="0" i="0" sz="1000" u="none" cap="none" strike="noStrike">
              <a:solidFill>
                <a:srgbClr val="434343"/>
              </a:solidFill>
              <a:latin typeface="Roboto Condensed Light"/>
              <a:ea typeface="Roboto Condensed Light"/>
              <a:cs typeface="Roboto Condensed Light"/>
              <a:sym typeface="Roboto Condensed Light"/>
            </a:endParaRPr>
          </a:p>
          <a:p>
            <a:pPr indent="0" lvl="0" marL="0" marR="0" rtl="0" algn="l">
              <a:lnSpc>
                <a:spcPct val="100000"/>
              </a:lnSpc>
              <a:spcBef>
                <a:spcPts val="300"/>
              </a:spcBef>
              <a:spcAft>
                <a:spcPts val="0"/>
              </a:spcAft>
              <a:buClr>
                <a:srgbClr val="000000"/>
              </a:buClr>
              <a:buSzPts val="900"/>
              <a:buFont typeface="Arial"/>
              <a:buNone/>
            </a:pPr>
            <a:r>
              <a:rPr b="1" i="0" lang="en" sz="900" u="none" cap="none" strike="noStrike">
                <a:solidFill>
                  <a:srgbClr val="434343"/>
                </a:solidFill>
                <a:latin typeface="Roboto Condensed"/>
                <a:ea typeface="Roboto Condensed"/>
                <a:cs typeface="Roboto Condensed"/>
                <a:sym typeface="Roboto Condensed"/>
              </a:rPr>
              <a:t>Please keep this slide for attribution.</a:t>
            </a:r>
            <a:endParaRPr b="1" i="0" sz="900" u="none" cap="none" strike="noStrike">
              <a:solidFill>
                <a:srgbClr val="434343"/>
              </a:solidFill>
              <a:latin typeface="Roboto Condensed"/>
              <a:ea typeface="Roboto Condensed"/>
              <a:cs typeface="Roboto Condensed"/>
              <a:sym typeface="Roboto Condensed"/>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536" name="Shape 536"/>
        <p:cNvGrpSpPr/>
        <p:nvPr/>
      </p:nvGrpSpPr>
      <p:grpSpPr>
        <a:xfrm>
          <a:off x="0" y="0"/>
          <a:ext cx="0" cy="0"/>
          <a:chOff x="0" y="0"/>
          <a:chExt cx="0" cy="0"/>
        </a:xfrm>
      </p:grpSpPr>
      <p:sp>
        <p:nvSpPr>
          <p:cNvPr id="537" name="Google Shape;537;p110"/>
          <p:cNvSpPr txBox="1"/>
          <p:nvPr>
            <p:ph idx="1" type="body"/>
          </p:nvPr>
        </p:nvSpPr>
        <p:spPr>
          <a:xfrm>
            <a:off x="722375"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38" name="Google Shape;538;p110"/>
          <p:cNvSpPr txBox="1"/>
          <p:nvPr>
            <p:ph idx="2" type="body"/>
          </p:nvPr>
        </p:nvSpPr>
        <p:spPr>
          <a:xfrm>
            <a:off x="4832400"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39" name="Google Shape;539;p110"/>
          <p:cNvSpPr txBox="1"/>
          <p:nvPr>
            <p:ph idx="3" type="subTitle"/>
          </p:nvPr>
        </p:nvSpPr>
        <p:spPr>
          <a:xfrm>
            <a:off x="723900" y="952500"/>
            <a:ext cx="76992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300"/>
              </a:spcBef>
              <a:spcAft>
                <a:spcPts val="0"/>
              </a:spcAft>
              <a:buSzPts val="1200"/>
              <a:buNone/>
              <a:defRPr>
                <a:solidFill>
                  <a:schemeClr val="hlink"/>
                </a:solidFill>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540" name="Google Shape;540;p11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41" name="Shape 541"/>
        <p:cNvGrpSpPr/>
        <p:nvPr/>
      </p:nvGrpSpPr>
      <p:grpSpPr>
        <a:xfrm>
          <a:off x="0" y="0"/>
          <a:ext cx="0" cy="0"/>
          <a:chOff x="0" y="0"/>
          <a:chExt cx="0" cy="0"/>
        </a:xfrm>
      </p:grpSpPr>
      <p:sp>
        <p:nvSpPr>
          <p:cNvPr id="542" name="Google Shape;542;p111"/>
          <p:cNvSpPr txBox="1"/>
          <p:nvPr>
            <p:ph type="ctrTitle"/>
          </p:nvPr>
        </p:nvSpPr>
        <p:spPr>
          <a:xfrm flipH="1">
            <a:off x="695425" y="1514475"/>
            <a:ext cx="3559800" cy="780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543" name="Google Shape;543;p111"/>
          <p:cNvSpPr txBox="1"/>
          <p:nvPr>
            <p:ph idx="1" type="subTitle"/>
          </p:nvPr>
        </p:nvSpPr>
        <p:spPr>
          <a:xfrm flipH="1">
            <a:off x="1581025" y="2559200"/>
            <a:ext cx="26742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44" name="Shape 544"/>
        <p:cNvGrpSpPr/>
        <p:nvPr/>
      </p:nvGrpSpPr>
      <p:grpSpPr>
        <a:xfrm>
          <a:off x="0" y="0"/>
          <a:ext cx="0" cy="0"/>
          <a:chOff x="0" y="0"/>
          <a:chExt cx="0" cy="0"/>
        </a:xfrm>
      </p:grpSpPr>
      <p:sp>
        <p:nvSpPr>
          <p:cNvPr id="545" name="Google Shape;545;p112"/>
          <p:cNvSpPr txBox="1"/>
          <p:nvPr>
            <p:ph hasCustomPrompt="1" type="title"/>
          </p:nvPr>
        </p:nvSpPr>
        <p:spPr>
          <a:xfrm>
            <a:off x="2250675" y="1001350"/>
            <a:ext cx="6191100" cy="1963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0"/>
              <a:buNone/>
              <a:defRPr sz="9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6" name="Google Shape;546;p112"/>
          <p:cNvSpPr txBox="1"/>
          <p:nvPr>
            <p:ph idx="1" type="body"/>
          </p:nvPr>
        </p:nvSpPr>
        <p:spPr>
          <a:xfrm>
            <a:off x="2107950" y="2895050"/>
            <a:ext cx="6191100" cy="696000"/>
          </a:xfrm>
          <a:prstGeom prst="rect">
            <a:avLst/>
          </a:prstGeom>
          <a:noFill/>
          <a:ln>
            <a:noFill/>
          </a:ln>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lnSpc>
                <a:spcPct val="115000"/>
              </a:lnSpc>
              <a:spcBef>
                <a:spcPts val="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7" name="Shape 5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48" name="Shape 548"/>
        <p:cNvGrpSpPr/>
        <p:nvPr/>
      </p:nvGrpSpPr>
      <p:grpSpPr>
        <a:xfrm>
          <a:off x="0" y="0"/>
          <a:ext cx="0" cy="0"/>
          <a:chOff x="0" y="0"/>
          <a:chExt cx="0" cy="0"/>
        </a:xfrm>
      </p:grpSpPr>
      <p:sp>
        <p:nvSpPr>
          <p:cNvPr id="549" name="Google Shape;549;p114"/>
          <p:cNvSpPr txBox="1"/>
          <p:nvPr>
            <p:ph idx="1" type="body"/>
          </p:nvPr>
        </p:nvSpPr>
        <p:spPr>
          <a:xfrm>
            <a:off x="870650" y="1144200"/>
            <a:ext cx="6919200" cy="35106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434343"/>
              </a:buClr>
              <a:buSzPts val="800"/>
              <a:buFont typeface="Nunito Light"/>
              <a:buAutoNum type="arabicPeriod"/>
              <a:defRPr>
                <a:solidFill>
                  <a:srgbClr val="000000"/>
                </a:solidFill>
              </a:defRPr>
            </a:lvl1pPr>
            <a:lvl2pPr indent="-304800" lvl="1" marL="914400" algn="l">
              <a:lnSpc>
                <a:spcPct val="115000"/>
              </a:lnSpc>
              <a:spcBef>
                <a:spcPts val="1600"/>
              </a:spcBef>
              <a:spcAft>
                <a:spcPts val="0"/>
              </a:spcAft>
              <a:buClr>
                <a:srgbClr val="434343"/>
              </a:buClr>
              <a:buSzPts val="1200"/>
              <a:buFont typeface="Nunito Light"/>
              <a:buAutoNum type="alphaLcPeriod"/>
              <a:defRPr>
                <a:solidFill>
                  <a:srgbClr val="000000"/>
                </a:solidFill>
              </a:defRPr>
            </a:lvl2pPr>
            <a:lvl3pPr indent="-304800" lvl="2" marL="1371600" algn="l">
              <a:lnSpc>
                <a:spcPct val="115000"/>
              </a:lnSpc>
              <a:spcBef>
                <a:spcPts val="1600"/>
              </a:spcBef>
              <a:spcAft>
                <a:spcPts val="0"/>
              </a:spcAft>
              <a:buClr>
                <a:srgbClr val="434343"/>
              </a:buClr>
              <a:buSzPts val="1200"/>
              <a:buFont typeface="Nunito Light"/>
              <a:buAutoNum type="romanLcPeriod"/>
              <a:defRPr>
                <a:solidFill>
                  <a:srgbClr val="000000"/>
                </a:solidFill>
              </a:defRPr>
            </a:lvl3pPr>
            <a:lvl4pPr indent="-304800" lvl="3" marL="1828800" algn="l">
              <a:lnSpc>
                <a:spcPct val="115000"/>
              </a:lnSpc>
              <a:spcBef>
                <a:spcPts val="1600"/>
              </a:spcBef>
              <a:spcAft>
                <a:spcPts val="0"/>
              </a:spcAft>
              <a:buClr>
                <a:srgbClr val="434343"/>
              </a:buClr>
              <a:buSzPts val="1200"/>
              <a:buFont typeface="Nunito Light"/>
              <a:buAutoNum type="arabicPeriod"/>
              <a:defRPr>
                <a:solidFill>
                  <a:srgbClr val="000000"/>
                </a:solidFill>
              </a:defRPr>
            </a:lvl4pPr>
            <a:lvl5pPr indent="-304800" lvl="4" marL="2286000" algn="l">
              <a:lnSpc>
                <a:spcPct val="115000"/>
              </a:lnSpc>
              <a:spcBef>
                <a:spcPts val="1600"/>
              </a:spcBef>
              <a:spcAft>
                <a:spcPts val="0"/>
              </a:spcAft>
              <a:buClr>
                <a:srgbClr val="434343"/>
              </a:buClr>
              <a:buSzPts val="1200"/>
              <a:buFont typeface="Nunito Light"/>
              <a:buAutoNum type="alphaLcPeriod"/>
              <a:defRPr>
                <a:solidFill>
                  <a:srgbClr val="000000"/>
                </a:solidFill>
              </a:defRPr>
            </a:lvl5pPr>
            <a:lvl6pPr indent="-304800" lvl="5" marL="2743200" algn="l">
              <a:lnSpc>
                <a:spcPct val="115000"/>
              </a:lnSpc>
              <a:spcBef>
                <a:spcPts val="1600"/>
              </a:spcBef>
              <a:spcAft>
                <a:spcPts val="0"/>
              </a:spcAft>
              <a:buClr>
                <a:srgbClr val="434343"/>
              </a:buClr>
              <a:buSzPts val="1200"/>
              <a:buFont typeface="Nunito Light"/>
              <a:buAutoNum type="romanLcPeriod"/>
              <a:defRPr>
                <a:solidFill>
                  <a:srgbClr val="000000"/>
                </a:solidFill>
              </a:defRPr>
            </a:lvl6pPr>
            <a:lvl7pPr indent="-304800" lvl="6" marL="3200400" algn="l">
              <a:lnSpc>
                <a:spcPct val="115000"/>
              </a:lnSpc>
              <a:spcBef>
                <a:spcPts val="1600"/>
              </a:spcBef>
              <a:spcAft>
                <a:spcPts val="0"/>
              </a:spcAft>
              <a:buClr>
                <a:srgbClr val="434343"/>
              </a:buClr>
              <a:buSzPts val="1200"/>
              <a:buFont typeface="Nunito Light"/>
              <a:buAutoNum type="arabicPeriod"/>
              <a:defRPr>
                <a:solidFill>
                  <a:srgbClr val="000000"/>
                </a:solidFill>
              </a:defRPr>
            </a:lvl7pPr>
            <a:lvl8pPr indent="-304800" lvl="7" marL="3657600" algn="l">
              <a:lnSpc>
                <a:spcPct val="115000"/>
              </a:lnSpc>
              <a:spcBef>
                <a:spcPts val="1600"/>
              </a:spcBef>
              <a:spcAft>
                <a:spcPts val="0"/>
              </a:spcAft>
              <a:buClr>
                <a:srgbClr val="434343"/>
              </a:buClr>
              <a:buSzPts val="1200"/>
              <a:buFont typeface="Nunito Light"/>
              <a:buAutoNum type="alphaLcPeriod"/>
              <a:defRPr>
                <a:solidFill>
                  <a:srgbClr val="000000"/>
                </a:solidFill>
              </a:defRPr>
            </a:lvl8pPr>
            <a:lvl9pPr indent="-304800" lvl="8" marL="4114800" algn="l">
              <a:lnSpc>
                <a:spcPct val="115000"/>
              </a:lnSpc>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550" name="Google Shape;550;p11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41" name="Google Shape;141;p29"/>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42" name="Google Shape;142;p29"/>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43" name="Google Shape;143;p29"/>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44" name="Google Shape;144;p29"/>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1"/>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50" name="Google Shape;150;p31"/>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2"/>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53" name="Google Shape;153;p32"/>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54" name="Google Shape;154;p32"/>
          <p:cNvSpPr txBox="1"/>
          <p:nvPr>
            <p:ph idx="1" type="subTitle"/>
          </p:nvPr>
        </p:nvSpPr>
        <p:spPr>
          <a:xfrm>
            <a:off x="690446" y="5802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155" name="Google Shape;155;p32"/>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56" name="Google Shape;156;p32"/>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57" name="Google Shape;157;p32"/>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58" name="Google Shape;158;p32"/>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59" name="Google Shape;159;p32"/>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60" name="Google Shape;160;p32"/>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61" name="Google Shape;161;p32"/>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62" name="Google Shape;162;p32"/>
          <p:cNvSpPr txBox="1"/>
          <p:nvPr>
            <p:ph idx="13" type="subTitle"/>
          </p:nvPr>
        </p:nvSpPr>
        <p:spPr>
          <a:xfrm>
            <a:off x="690446" y="15464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163" name="Google Shape;163;p32"/>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64" name="Google Shape;164;p32"/>
          <p:cNvSpPr txBox="1"/>
          <p:nvPr>
            <p:ph idx="15" type="subTitle"/>
          </p:nvPr>
        </p:nvSpPr>
        <p:spPr>
          <a:xfrm>
            <a:off x="690446" y="25199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165" name="Google Shape;165;p32"/>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66" name="Google Shape;166;p32"/>
          <p:cNvSpPr txBox="1"/>
          <p:nvPr>
            <p:ph idx="17" type="subTitle"/>
          </p:nvPr>
        </p:nvSpPr>
        <p:spPr>
          <a:xfrm>
            <a:off x="6811558" y="21538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67" name="Google Shape;167;p32"/>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68" name="Google Shape;168;p32"/>
          <p:cNvSpPr txBox="1"/>
          <p:nvPr>
            <p:ph idx="19" type="subTitle"/>
          </p:nvPr>
        </p:nvSpPr>
        <p:spPr>
          <a:xfrm>
            <a:off x="6811558" y="31777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69" name="Google Shape;169;p32"/>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70" name="Google Shape;170;p32"/>
          <p:cNvSpPr txBox="1"/>
          <p:nvPr>
            <p:ph idx="21" type="subTitle"/>
          </p:nvPr>
        </p:nvSpPr>
        <p:spPr>
          <a:xfrm>
            <a:off x="6811558" y="41899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33"/>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173" name="Google Shape;173;p33"/>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74" name="Google Shape;174;p33"/>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34"/>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177" name="Google Shape;177;p34"/>
          <p:cNvSpPr txBox="1"/>
          <p:nvPr>
            <p:ph idx="1" type="subTitle"/>
          </p:nvPr>
        </p:nvSpPr>
        <p:spPr>
          <a:xfrm>
            <a:off x="2580225" y="2314225"/>
            <a:ext cx="3983400" cy="107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3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36"/>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182" name="Google Shape;182;p36"/>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83" name="Google Shape;183;p36"/>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37"/>
          <p:cNvSpPr txBox="1"/>
          <p:nvPr>
            <p:ph type="ctrTitle"/>
          </p:nvPr>
        </p:nvSpPr>
        <p:spPr>
          <a:xfrm>
            <a:off x="5616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186" name="Google Shape;186;p37"/>
          <p:cNvSpPr txBox="1"/>
          <p:nvPr>
            <p:ph idx="1" type="subTitle"/>
          </p:nvPr>
        </p:nvSpPr>
        <p:spPr>
          <a:xfrm>
            <a:off x="872450" y="3090475"/>
            <a:ext cx="2052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87" name="Google Shape;187;p37"/>
          <p:cNvSpPr txBox="1"/>
          <p:nvPr>
            <p:ph idx="2" type="ctrTitle"/>
          </p:nvPr>
        </p:nvSpPr>
        <p:spPr>
          <a:xfrm>
            <a:off x="32352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188" name="Google Shape;188;p37"/>
          <p:cNvSpPr txBox="1"/>
          <p:nvPr>
            <p:ph idx="3" type="subTitle"/>
          </p:nvPr>
        </p:nvSpPr>
        <p:spPr>
          <a:xfrm>
            <a:off x="3462900" y="2036750"/>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89" name="Google Shape;189;p37"/>
          <p:cNvSpPr txBox="1"/>
          <p:nvPr>
            <p:ph idx="4" type="ctrTitle"/>
          </p:nvPr>
        </p:nvSpPr>
        <p:spPr>
          <a:xfrm>
            <a:off x="59088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190" name="Google Shape;190;p37"/>
          <p:cNvSpPr txBox="1"/>
          <p:nvPr>
            <p:ph idx="5" type="subTitle"/>
          </p:nvPr>
        </p:nvSpPr>
        <p:spPr>
          <a:xfrm>
            <a:off x="6136500" y="3090475"/>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91" name="Google Shape;191;p37"/>
          <p:cNvSpPr txBox="1"/>
          <p:nvPr>
            <p:ph idx="6"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92" name="Shape 192"/>
        <p:cNvGrpSpPr/>
        <p:nvPr/>
      </p:nvGrpSpPr>
      <p:grpSpPr>
        <a:xfrm>
          <a:off x="0" y="0"/>
          <a:ext cx="0" cy="0"/>
          <a:chOff x="0" y="0"/>
          <a:chExt cx="0" cy="0"/>
        </a:xfrm>
      </p:grpSpPr>
      <p:sp>
        <p:nvSpPr>
          <p:cNvPr id="193" name="Google Shape;193;p38"/>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rgbClr val="000000"/>
              </a:buClr>
              <a:buSzPts val="2000"/>
              <a:buNone/>
              <a:defRPr sz="2000">
                <a:solidFill>
                  <a:srgbClr val="000000"/>
                </a:solidFill>
              </a:defRPr>
            </a:lvl2pPr>
            <a:lvl3pPr lvl="2" algn="r">
              <a:lnSpc>
                <a:spcPct val="100000"/>
              </a:lnSpc>
              <a:spcBef>
                <a:spcPts val="0"/>
              </a:spcBef>
              <a:spcAft>
                <a:spcPts val="0"/>
              </a:spcAft>
              <a:buClr>
                <a:srgbClr val="000000"/>
              </a:buClr>
              <a:buSzPts val="2000"/>
              <a:buNone/>
              <a:defRPr sz="2000">
                <a:solidFill>
                  <a:srgbClr val="000000"/>
                </a:solidFill>
              </a:defRPr>
            </a:lvl3pPr>
            <a:lvl4pPr lvl="3" algn="r">
              <a:lnSpc>
                <a:spcPct val="100000"/>
              </a:lnSpc>
              <a:spcBef>
                <a:spcPts val="0"/>
              </a:spcBef>
              <a:spcAft>
                <a:spcPts val="0"/>
              </a:spcAft>
              <a:buClr>
                <a:srgbClr val="000000"/>
              </a:buClr>
              <a:buSzPts val="2000"/>
              <a:buNone/>
              <a:defRPr sz="2000">
                <a:solidFill>
                  <a:srgbClr val="000000"/>
                </a:solidFill>
              </a:defRPr>
            </a:lvl4pPr>
            <a:lvl5pPr lvl="4" algn="r">
              <a:lnSpc>
                <a:spcPct val="100000"/>
              </a:lnSpc>
              <a:spcBef>
                <a:spcPts val="0"/>
              </a:spcBef>
              <a:spcAft>
                <a:spcPts val="0"/>
              </a:spcAft>
              <a:buClr>
                <a:srgbClr val="000000"/>
              </a:buClr>
              <a:buSzPts val="2000"/>
              <a:buNone/>
              <a:defRPr sz="2000">
                <a:solidFill>
                  <a:srgbClr val="000000"/>
                </a:solidFill>
              </a:defRPr>
            </a:lvl5pPr>
            <a:lvl6pPr lvl="5" algn="r">
              <a:lnSpc>
                <a:spcPct val="100000"/>
              </a:lnSpc>
              <a:spcBef>
                <a:spcPts val="0"/>
              </a:spcBef>
              <a:spcAft>
                <a:spcPts val="0"/>
              </a:spcAft>
              <a:buClr>
                <a:srgbClr val="000000"/>
              </a:buClr>
              <a:buSzPts val="2000"/>
              <a:buNone/>
              <a:defRPr sz="2000">
                <a:solidFill>
                  <a:srgbClr val="000000"/>
                </a:solidFill>
              </a:defRPr>
            </a:lvl6pPr>
            <a:lvl7pPr lvl="6" algn="r">
              <a:lnSpc>
                <a:spcPct val="100000"/>
              </a:lnSpc>
              <a:spcBef>
                <a:spcPts val="0"/>
              </a:spcBef>
              <a:spcAft>
                <a:spcPts val="0"/>
              </a:spcAft>
              <a:buClr>
                <a:srgbClr val="000000"/>
              </a:buClr>
              <a:buSzPts val="2000"/>
              <a:buNone/>
              <a:defRPr sz="2000">
                <a:solidFill>
                  <a:srgbClr val="000000"/>
                </a:solidFill>
              </a:defRPr>
            </a:lvl7pPr>
            <a:lvl8pPr lvl="7" algn="r">
              <a:lnSpc>
                <a:spcPct val="100000"/>
              </a:lnSpc>
              <a:spcBef>
                <a:spcPts val="0"/>
              </a:spcBef>
              <a:spcAft>
                <a:spcPts val="0"/>
              </a:spcAft>
              <a:buClr>
                <a:srgbClr val="000000"/>
              </a:buClr>
              <a:buSzPts val="2000"/>
              <a:buNone/>
              <a:defRPr sz="2000">
                <a:solidFill>
                  <a:srgbClr val="000000"/>
                </a:solidFill>
              </a:defRPr>
            </a:lvl8pPr>
            <a:lvl9pPr lvl="8" algn="r">
              <a:lnSpc>
                <a:spcPct val="100000"/>
              </a:lnSpc>
              <a:spcBef>
                <a:spcPts val="0"/>
              </a:spcBef>
              <a:spcAft>
                <a:spcPts val="0"/>
              </a:spcAft>
              <a:buClr>
                <a:srgbClr val="000000"/>
              </a:buClr>
              <a:buSzPts val="2000"/>
              <a:buNone/>
              <a:defRPr sz="2000">
                <a:solidFill>
                  <a:srgbClr val="000000"/>
                </a:solidFill>
              </a:defRPr>
            </a:lvl9pPr>
          </a:lstStyle>
          <a:p/>
        </p:txBody>
      </p:sp>
      <p:sp>
        <p:nvSpPr>
          <p:cNvPr id="194" name="Google Shape;194;p38"/>
          <p:cNvSpPr txBox="1"/>
          <p:nvPr>
            <p:ph idx="1" type="subTitle"/>
          </p:nvPr>
        </p:nvSpPr>
        <p:spPr>
          <a:xfrm>
            <a:off x="1665825" y="3058425"/>
            <a:ext cx="2608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400">
                <a:solidFill>
                  <a:schemeClr val="dk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95" name="Google Shape;195;p38"/>
          <p:cNvSpPr txBox="1"/>
          <p:nvPr>
            <p:ph idx="2" type="ctrTitle"/>
          </p:nvPr>
        </p:nvSpPr>
        <p:spPr>
          <a:xfrm>
            <a:off x="196485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3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98" name="Google Shape;198;p39"/>
          <p:cNvSpPr txBox="1"/>
          <p:nvPr>
            <p:ph idx="2" type="title"/>
          </p:nvPr>
        </p:nvSpPr>
        <p:spPr>
          <a:xfrm>
            <a:off x="1086651" y="14751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99" name="Google Shape;199;p39"/>
          <p:cNvSpPr txBox="1"/>
          <p:nvPr>
            <p:ph idx="1" type="subTitle"/>
          </p:nvPr>
        </p:nvSpPr>
        <p:spPr>
          <a:xfrm flipH="1">
            <a:off x="3481677" y="1666454"/>
            <a:ext cx="3264900" cy="33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200" name="Google Shape;200;p39"/>
          <p:cNvSpPr txBox="1"/>
          <p:nvPr>
            <p:ph idx="3" type="title"/>
          </p:nvPr>
        </p:nvSpPr>
        <p:spPr>
          <a:xfrm>
            <a:off x="2298451" y="2475350"/>
            <a:ext cx="17637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201" name="Google Shape;201;p39"/>
          <p:cNvSpPr txBox="1"/>
          <p:nvPr>
            <p:ph idx="4" type="subTitle"/>
          </p:nvPr>
        </p:nvSpPr>
        <p:spPr>
          <a:xfrm flipH="1">
            <a:off x="4568051" y="2688425"/>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202" name="Google Shape;202;p39"/>
          <p:cNvSpPr txBox="1"/>
          <p:nvPr>
            <p:ph idx="5" type="title"/>
          </p:nvPr>
        </p:nvSpPr>
        <p:spPr>
          <a:xfrm>
            <a:off x="3353176" y="35136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203" name="Google Shape;203;p39"/>
          <p:cNvSpPr txBox="1"/>
          <p:nvPr>
            <p:ph idx="6" type="subTitle"/>
          </p:nvPr>
        </p:nvSpPr>
        <p:spPr>
          <a:xfrm flipH="1">
            <a:off x="5671490" y="3709941"/>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204" name="Shape 204"/>
        <p:cNvGrpSpPr/>
        <p:nvPr/>
      </p:nvGrpSpPr>
      <p:grpSpPr>
        <a:xfrm>
          <a:off x="0" y="0"/>
          <a:ext cx="0" cy="0"/>
          <a:chOff x="0" y="0"/>
          <a:chExt cx="0" cy="0"/>
        </a:xfrm>
      </p:grpSpPr>
      <p:sp>
        <p:nvSpPr>
          <p:cNvPr id="205" name="Google Shape;205;p40"/>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206" name="Google Shape;206;p40"/>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207" name="Google Shape;207;p40"/>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4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10" name="Google Shape;210;p41"/>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211" name="Google Shape;211;p41"/>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212" name="Google Shape;212;p41"/>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213" name="Google Shape;213;p41"/>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214" name="Google Shape;214;p41"/>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215" name="Google Shape;215;p41"/>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216" name="Google Shape;216;p41"/>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217" name="Google Shape;217;p41"/>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218" name="Google Shape;218;p41"/>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219" name="Google Shape;219;p41"/>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220" name="Google Shape;220;p41"/>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221" name="Google Shape;221;p41"/>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4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24" name="Google Shape;224;p42"/>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25" name="Google Shape;225;p42"/>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226" name="Google Shape;226;p42"/>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27" name="Google Shape;227;p42"/>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4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44"/>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232" name="Google Shape;232;p44"/>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233" name="Google Shape;233;p44"/>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4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36" name="Google Shape;236;p45"/>
          <p:cNvSpPr txBox="1"/>
          <p:nvPr>
            <p:ph idx="2" type="ctrTitle"/>
          </p:nvPr>
        </p:nvSpPr>
        <p:spPr>
          <a:xfrm>
            <a:off x="2285760" y="165204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237" name="Google Shape;237;p45"/>
          <p:cNvSpPr txBox="1"/>
          <p:nvPr>
            <p:ph idx="1" type="subTitle"/>
          </p:nvPr>
        </p:nvSpPr>
        <p:spPr>
          <a:xfrm>
            <a:off x="2285760" y="194629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238" name="Google Shape;238;p45"/>
          <p:cNvSpPr txBox="1"/>
          <p:nvPr>
            <p:ph idx="3" type="ctrTitle"/>
          </p:nvPr>
        </p:nvSpPr>
        <p:spPr>
          <a:xfrm>
            <a:off x="2285760" y="35705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239" name="Google Shape;239;p45"/>
          <p:cNvSpPr txBox="1"/>
          <p:nvPr>
            <p:ph idx="4" type="subTitle"/>
          </p:nvPr>
        </p:nvSpPr>
        <p:spPr>
          <a:xfrm>
            <a:off x="2285760" y="38648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240" name="Google Shape;240;p45"/>
          <p:cNvSpPr txBox="1"/>
          <p:nvPr>
            <p:ph idx="5" type="ctrTitle"/>
          </p:nvPr>
        </p:nvSpPr>
        <p:spPr>
          <a:xfrm>
            <a:off x="5047297" y="1652042"/>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241" name="Google Shape;241;p45"/>
          <p:cNvSpPr txBox="1"/>
          <p:nvPr>
            <p:ph idx="6" type="subTitle"/>
          </p:nvPr>
        </p:nvSpPr>
        <p:spPr>
          <a:xfrm>
            <a:off x="5047299" y="1946292"/>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242" name="Google Shape;242;p45"/>
          <p:cNvSpPr txBox="1"/>
          <p:nvPr>
            <p:ph idx="7" type="ctrTitle"/>
          </p:nvPr>
        </p:nvSpPr>
        <p:spPr>
          <a:xfrm>
            <a:off x="5047297" y="35705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243" name="Google Shape;243;p45"/>
          <p:cNvSpPr txBox="1"/>
          <p:nvPr>
            <p:ph idx="8" type="subTitle"/>
          </p:nvPr>
        </p:nvSpPr>
        <p:spPr>
          <a:xfrm>
            <a:off x="5047299" y="38648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4" name="Shape 244"/>
        <p:cNvGrpSpPr/>
        <p:nvPr/>
      </p:nvGrpSpPr>
      <p:grpSpPr>
        <a:xfrm>
          <a:off x="0" y="0"/>
          <a:ext cx="0" cy="0"/>
          <a:chOff x="0" y="0"/>
          <a:chExt cx="0" cy="0"/>
        </a:xfrm>
      </p:grpSpPr>
      <p:sp>
        <p:nvSpPr>
          <p:cNvPr id="245" name="Google Shape;245;p46"/>
          <p:cNvSpPr txBox="1"/>
          <p:nvPr>
            <p:ph type="ctrTitle"/>
          </p:nvPr>
        </p:nvSpPr>
        <p:spPr>
          <a:xfrm flipH="1">
            <a:off x="1193529" y="1611150"/>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246" name="Shape 246"/>
        <p:cNvGrpSpPr/>
        <p:nvPr/>
      </p:nvGrpSpPr>
      <p:grpSpPr>
        <a:xfrm>
          <a:off x="0" y="0"/>
          <a:ext cx="0" cy="0"/>
          <a:chOff x="0" y="0"/>
          <a:chExt cx="0" cy="0"/>
        </a:xfrm>
      </p:grpSpPr>
      <p:sp>
        <p:nvSpPr>
          <p:cNvPr id="247" name="Google Shape;247;p47"/>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248" name="Google Shape;248;p47"/>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249" name="Google Shape;249;p47"/>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4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4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50"/>
          <p:cNvSpPr txBox="1"/>
          <p:nvPr>
            <p:ph type="ctrTitle"/>
          </p:nvPr>
        </p:nvSpPr>
        <p:spPr>
          <a:xfrm flipH="1">
            <a:off x="1698072" y="21784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256" name="Google Shape;256;p50"/>
          <p:cNvSpPr txBox="1"/>
          <p:nvPr>
            <p:ph idx="2" type="title"/>
          </p:nvPr>
        </p:nvSpPr>
        <p:spPr>
          <a:xfrm flipH="1">
            <a:off x="3914472" y="18666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257" name="Google Shape;257;p50"/>
          <p:cNvSpPr txBox="1"/>
          <p:nvPr>
            <p:ph idx="1" type="subTitle"/>
          </p:nvPr>
        </p:nvSpPr>
        <p:spPr>
          <a:xfrm>
            <a:off x="2668872" y="3476054"/>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5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52"/>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262" name="Google Shape;262;p52"/>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3" name="Google Shape;263;p52"/>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rgbClr val="434343"/>
                </a:solidFill>
                <a:latin typeface="Roboto Condensed Light"/>
                <a:ea typeface="Roboto Condensed Light"/>
                <a:cs typeface="Roboto Condensed Light"/>
                <a:sym typeface="Roboto Condensed Light"/>
              </a:rPr>
              <a:t>CREDITS: This presentation template was created by </a:t>
            </a:r>
            <a:r>
              <a:rPr b="1" i="0" lang="en" sz="1000" u="none" cap="none" strike="noStrike">
                <a:solidFill>
                  <a:schemeClr val="hlink"/>
                </a:solidFill>
                <a:uFill>
                  <a:noFill/>
                </a:uFill>
                <a:latin typeface="Roboto Condensed"/>
                <a:ea typeface="Roboto Condensed"/>
                <a:cs typeface="Roboto Condensed"/>
                <a:sym typeface="Roboto Condensed"/>
                <a:hlinkClick r:id="rId3"/>
              </a:rPr>
              <a:t>Slidesgo</a:t>
            </a:r>
            <a:r>
              <a:rPr b="0" i="0" lang="en" sz="1000" u="none" cap="none" strike="noStrike">
                <a:solidFill>
                  <a:srgbClr val="434343"/>
                </a:solidFill>
                <a:latin typeface="Roboto Condensed Light"/>
                <a:ea typeface="Roboto Condensed Light"/>
                <a:cs typeface="Roboto Condensed Light"/>
                <a:sym typeface="Roboto Condensed Light"/>
              </a:rPr>
              <a:t>, including icons by </a:t>
            </a:r>
            <a:r>
              <a:rPr b="1" i="0" lang="en" sz="1000" u="none" cap="none" strike="noStrike">
                <a:solidFill>
                  <a:schemeClr val="hlink"/>
                </a:solidFill>
                <a:uFill>
                  <a:noFill/>
                </a:uFill>
                <a:latin typeface="Roboto Condensed"/>
                <a:ea typeface="Roboto Condensed"/>
                <a:cs typeface="Roboto Condensed"/>
                <a:sym typeface="Roboto Condensed"/>
                <a:hlinkClick r:id="rId4"/>
              </a:rPr>
              <a:t>Flaticon</a:t>
            </a:r>
            <a:r>
              <a:rPr b="0" i="0" lang="en" sz="1000" u="none" cap="none" strike="noStrike">
                <a:solidFill>
                  <a:srgbClr val="434343"/>
                </a:solidFill>
                <a:latin typeface="Roboto Condensed Light"/>
                <a:ea typeface="Roboto Condensed Light"/>
                <a:cs typeface="Roboto Condensed Light"/>
                <a:sym typeface="Roboto Condensed Light"/>
              </a:rPr>
              <a:t>, and infographics &amp; images by </a:t>
            </a:r>
            <a:r>
              <a:rPr b="1" i="0" lang="en" sz="1000" u="none" cap="none" strike="noStrike">
                <a:solidFill>
                  <a:schemeClr val="hlink"/>
                </a:solidFill>
                <a:uFill>
                  <a:noFill/>
                </a:uFill>
                <a:latin typeface="Roboto Condensed"/>
                <a:ea typeface="Roboto Condensed"/>
                <a:cs typeface="Roboto Condensed"/>
                <a:sym typeface="Roboto Condensed"/>
                <a:hlinkClick r:id="rId5"/>
              </a:rPr>
              <a:t>Freepik</a:t>
            </a:r>
            <a:r>
              <a:rPr b="0" i="0" lang="en" sz="1000" u="none" cap="none" strike="noStrike">
                <a:solidFill>
                  <a:srgbClr val="434343"/>
                </a:solidFill>
                <a:latin typeface="Roboto Condensed Light"/>
                <a:ea typeface="Roboto Condensed Light"/>
                <a:cs typeface="Roboto Condensed Light"/>
                <a:sym typeface="Roboto Condensed Light"/>
              </a:rPr>
              <a:t>. </a:t>
            </a:r>
            <a:endParaRPr b="0" i="0" sz="1000" u="none" cap="none" strike="noStrike">
              <a:solidFill>
                <a:srgbClr val="434343"/>
              </a:solidFill>
              <a:latin typeface="Roboto Condensed Light"/>
              <a:ea typeface="Roboto Condensed Light"/>
              <a:cs typeface="Roboto Condensed Light"/>
              <a:sym typeface="Roboto Condensed Light"/>
            </a:endParaRPr>
          </a:p>
          <a:p>
            <a:pPr indent="0" lvl="0" marL="0" marR="0" rtl="0" algn="l">
              <a:lnSpc>
                <a:spcPct val="100000"/>
              </a:lnSpc>
              <a:spcBef>
                <a:spcPts val="300"/>
              </a:spcBef>
              <a:spcAft>
                <a:spcPts val="0"/>
              </a:spcAft>
              <a:buClr>
                <a:srgbClr val="000000"/>
              </a:buClr>
              <a:buSzPts val="900"/>
              <a:buFont typeface="Arial"/>
              <a:buNone/>
            </a:pPr>
            <a:r>
              <a:rPr b="1" i="0" lang="en" sz="900" u="none" cap="none" strike="noStrike">
                <a:solidFill>
                  <a:srgbClr val="434343"/>
                </a:solidFill>
                <a:latin typeface="Roboto Condensed"/>
                <a:ea typeface="Roboto Condensed"/>
                <a:cs typeface="Roboto Condensed"/>
                <a:sym typeface="Roboto Condensed"/>
              </a:rPr>
              <a:t>Please keep this slide for attribution.</a:t>
            </a:r>
            <a:endParaRPr b="1" i="0" sz="900" u="none" cap="none" strike="noStrike">
              <a:solidFill>
                <a:srgbClr val="434343"/>
              </a:solidFill>
              <a:latin typeface="Roboto Condensed"/>
              <a:ea typeface="Roboto Condensed"/>
              <a:cs typeface="Roboto Condensed"/>
              <a:sym typeface="Roboto Condensed"/>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53"/>
          <p:cNvSpPr txBox="1"/>
          <p:nvPr>
            <p:ph idx="1" type="body"/>
          </p:nvPr>
        </p:nvSpPr>
        <p:spPr>
          <a:xfrm>
            <a:off x="722375"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6" name="Google Shape;266;p53"/>
          <p:cNvSpPr txBox="1"/>
          <p:nvPr>
            <p:ph idx="2" type="body"/>
          </p:nvPr>
        </p:nvSpPr>
        <p:spPr>
          <a:xfrm>
            <a:off x="4832400"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7" name="Google Shape;267;p53"/>
          <p:cNvSpPr txBox="1"/>
          <p:nvPr>
            <p:ph idx="3" type="subTitle"/>
          </p:nvPr>
        </p:nvSpPr>
        <p:spPr>
          <a:xfrm>
            <a:off x="723900" y="952500"/>
            <a:ext cx="76992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300"/>
              </a:spcBef>
              <a:spcAft>
                <a:spcPts val="0"/>
              </a:spcAft>
              <a:buSzPts val="1200"/>
              <a:buNone/>
              <a:defRPr>
                <a:solidFill>
                  <a:schemeClr val="hlink"/>
                </a:solidFill>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68" name="Google Shape;268;p5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54"/>
          <p:cNvSpPr txBox="1"/>
          <p:nvPr>
            <p:ph type="ctrTitle"/>
          </p:nvPr>
        </p:nvSpPr>
        <p:spPr>
          <a:xfrm flipH="1">
            <a:off x="695425" y="1514475"/>
            <a:ext cx="3559800" cy="780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271" name="Google Shape;271;p54"/>
          <p:cNvSpPr txBox="1"/>
          <p:nvPr>
            <p:ph idx="1" type="subTitle"/>
          </p:nvPr>
        </p:nvSpPr>
        <p:spPr>
          <a:xfrm flipH="1">
            <a:off x="1581025" y="2559200"/>
            <a:ext cx="26742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p55"/>
          <p:cNvSpPr txBox="1"/>
          <p:nvPr>
            <p:ph hasCustomPrompt="1" type="title"/>
          </p:nvPr>
        </p:nvSpPr>
        <p:spPr>
          <a:xfrm>
            <a:off x="2250675" y="1001350"/>
            <a:ext cx="6191100" cy="1963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0"/>
              <a:buNone/>
              <a:defRPr sz="9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74" name="Google Shape;274;p55"/>
          <p:cNvSpPr txBox="1"/>
          <p:nvPr>
            <p:ph idx="1" type="body"/>
          </p:nvPr>
        </p:nvSpPr>
        <p:spPr>
          <a:xfrm>
            <a:off x="2107950" y="2895050"/>
            <a:ext cx="6191100" cy="696000"/>
          </a:xfrm>
          <a:prstGeom prst="rect">
            <a:avLst/>
          </a:prstGeom>
          <a:noFill/>
          <a:ln>
            <a:noFill/>
          </a:ln>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lnSpc>
                <a:spcPct val="115000"/>
              </a:lnSpc>
              <a:spcBef>
                <a:spcPts val="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76" name="Shape 276"/>
        <p:cNvGrpSpPr/>
        <p:nvPr/>
      </p:nvGrpSpPr>
      <p:grpSpPr>
        <a:xfrm>
          <a:off x="0" y="0"/>
          <a:ext cx="0" cy="0"/>
          <a:chOff x="0" y="0"/>
          <a:chExt cx="0" cy="0"/>
        </a:xfrm>
      </p:grpSpPr>
      <p:sp>
        <p:nvSpPr>
          <p:cNvPr id="277" name="Google Shape;277;p57"/>
          <p:cNvSpPr txBox="1"/>
          <p:nvPr>
            <p:ph idx="1" type="body"/>
          </p:nvPr>
        </p:nvSpPr>
        <p:spPr>
          <a:xfrm>
            <a:off x="870650" y="1144200"/>
            <a:ext cx="6919200" cy="35106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434343"/>
              </a:buClr>
              <a:buSzPts val="800"/>
              <a:buFont typeface="Nunito Light"/>
              <a:buAutoNum type="arabicPeriod"/>
              <a:defRPr>
                <a:solidFill>
                  <a:srgbClr val="000000"/>
                </a:solidFill>
              </a:defRPr>
            </a:lvl1pPr>
            <a:lvl2pPr indent="-304800" lvl="1" marL="914400" algn="l">
              <a:lnSpc>
                <a:spcPct val="115000"/>
              </a:lnSpc>
              <a:spcBef>
                <a:spcPts val="1600"/>
              </a:spcBef>
              <a:spcAft>
                <a:spcPts val="0"/>
              </a:spcAft>
              <a:buClr>
                <a:srgbClr val="434343"/>
              </a:buClr>
              <a:buSzPts val="1200"/>
              <a:buFont typeface="Nunito Light"/>
              <a:buAutoNum type="alphaLcPeriod"/>
              <a:defRPr>
                <a:solidFill>
                  <a:srgbClr val="000000"/>
                </a:solidFill>
              </a:defRPr>
            </a:lvl2pPr>
            <a:lvl3pPr indent="-304800" lvl="2" marL="1371600" algn="l">
              <a:lnSpc>
                <a:spcPct val="115000"/>
              </a:lnSpc>
              <a:spcBef>
                <a:spcPts val="1600"/>
              </a:spcBef>
              <a:spcAft>
                <a:spcPts val="0"/>
              </a:spcAft>
              <a:buClr>
                <a:srgbClr val="434343"/>
              </a:buClr>
              <a:buSzPts val="1200"/>
              <a:buFont typeface="Nunito Light"/>
              <a:buAutoNum type="romanLcPeriod"/>
              <a:defRPr>
                <a:solidFill>
                  <a:srgbClr val="000000"/>
                </a:solidFill>
              </a:defRPr>
            </a:lvl3pPr>
            <a:lvl4pPr indent="-304800" lvl="3" marL="1828800" algn="l">
              <a:lnSpc>
                <a:spcPct val="115000"/>
              </a:lnSpc>
              <a:spcBef>
                <a:spcPts val="1600"/>
              </a:spcBef>
              <a:spcAft>
                <a:spcPts val="0"/>
              </a:spcAft>
              <a:buClr>
                <a:srgbClr val="434343"/>
              </a:buClr>
              <a:buSzPts val="1200"/>
              <a:buFont typeface="Nunito Light"/>
              <a:buAutoNum type="arabicPeriod"/>
              <a:defRPr>
                <a:solidFill>
                  <a:srgbClr val="000000"/>
                </a:solidFill>
              </a:defRPr>
            </a:lvl4pPr>
            <a:lvl5pPr indent="-304800" lvl="4" marL="2286000" algn="l">
              <a:lnSpc>
                <a:spcPct val="115000"/>
              </a:lnSpc>
              <a:spcBef>
                <a:spcPts val="1600"/>
              </a:spcBef>
              <a:spcAft>
                <a:spcPts val="0"/>
              </a:spcAft>
              <a:buClr>
                <a:srgbClr val="434343"/>
              </a:buClr>
              <a:buSzPts val="1200"/>
              <a:buFont typeface="Nunito Light"/>
              <a:buAutoNum type="alphaLcPeriod"/>
              <a:defRPr>
                <a:solidFill>
                  <a:srgbClr val="000000"/>
                </a:solidFill>
              </a:defRPr>
            </a:lvl5pPr>
            <a:lvl6pPr indent="-304800" lvl="5" marL="2743200" algn="l">
              <a:lnSpc>
                <a:spcPct val="115000"/>
              </a:lnSpc>
              <a:spcBef>
                <a:spcPts val="1600"/>
              </a:spcBef>
              <a:spcAft>
                <a:spcPts val="0"/>
              </a:spcAft>
              <a:buClr>
                <a:srgbClr val="434343"/>
              </a:buClr>
              <a:buSzPts val="1200"/>
              <a:buFont typeface="Nunito Light"/>
              <a:buAutoNum type="romanLcPeriod"/>
              <a:defRPr>
                <a:solidFill>
                  <a:srgbClr val="000000"/>
                </a:solidFill>
              </a:defRPr>
            </a:lvl6pPr>
            <a:lvl7pPr indent="-304800" lvl="6" marL="3200400" algn="l">
              <a:lnSpc>
                <a:spcPct val="115000"/>
              </a:lnSpc>
              <a:spcBef>
                <a:spcPts val="1600"/>
              </a:spcBef>
              <a:spcAft>
                <a:spcPts val="0"/>
              </a:spcAft>
              <a:buClr>
                <a:srgbClr val="434343"/>
              </a:buClr>
              <a:buSzPts val="1200"/>
              <a:buFont typeface="Nunito Light"/>
              <a:buAutoNum type="arabicPeriod"/>
              <a:defRPr>
                <a:solidFill>
                  <a:srgbClr val="000000"/>
                </a:solidFill>
              </a:defRPr>
            </a:lvl7pPr>
            <a:lvl8pPr indent="-304800" lvl="7" marL="3657600" algn="l">
              <a:lnSpc>
                <a:spcPct val="115000"/>
              </a:lnSpc>
              <a:spcBef>
                <a:spcPts val="1600"/>
              </a:spcBef>
              <a:spcAft>
                <a:spcPts val="0"/>
              </a:spcAft>
              <a:buClr>
                <a:srgbClr val="434343"/>
              </a:buClr>
              <a:buSzPts val="1200"/>
              <a:buFont typeface="Nunito Light"/>
              <a:buAutoNum type="alphaLcPeriod"/>
              <a:defRPr>
                <a:solidFill>
                  <a:srgbClr val="000000"/>
                </a:solidFill>
              </a:defRPr>
            </a:lvl8pPr>
            <a:lvl9pPr indent="-304800" lvl="8" marL="4114800" algn="l">
              <a:lnSpc>
                <a:spcPct val="115000"/>
              </a:lnSpc>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278" name="Google Shape;278;p5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82" name="Shape 282"/>
        <p:cNvGrpSpPr/>
        <p:nvPr/>
      </p:nvGrpSpPr>
      <p:grpSpPr>
        <a:xfrm>
          <a:off x="0" y="0"/>
          <a:ext cx="0" cy="0"/>
          <a:chOff x="0" y="0"/>
          <a:chExt cx="0" cy="0"/>
        </a:xfrm>
      </p:grpSpPr>
      <p:sp>
        <p:nvSpPr>
          <p:cNvPr id="283" name="Google Shape;283;p59"/>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284" name="Google Shape;284;p59"/>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60"/>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287" name="Google Shape;287;p60"/>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88" name="Google Shape;288;p60"/>
          <p:cNvSpPr txBox="1"/>
          <p:nvPr>
            <p:ph idx="1" type="subTitle"/>
          </p:nvPr>
        </p:nvSpPr>
        <p:spPr>
          <a:xfrm>
            <a:off x="690446" y="5802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89" name="Google Shape;289;p60"/>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0" name="Google Shape;290;p60"/>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1" name="Google Shape;291;p60"/>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2" name="Google Shape;292;p60"/>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3" name="Google Shape;293;p60"/>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4" name="Google Shape;294;p60"/>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5" name="Google Shape;295;p60"/>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96" name="Google Shape;296;p60"/>
          <p:cNvSpPr txBox="1"/>
          <p:nvPr>
            <p:ph idx="13" type="subTitle"/>
          </p:nvPr>
        </p:nvSpPr>
        <p:spPr>
          <a:xfrm>
            <a:off x="690446" y="15464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97" name="Google Shape;297;p60"/>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98" name="Google Shape;298;p60"/>
          <p:cNvSpPr txBox="1"/>
          <p:nvPr>
            <p:ph idx="15" type="subTitle"/>
          </p:nvPr>
        </p:nvSpPr>
        <p:spPr>
          <a:xfrm>
            <a:off x="690446" y="25199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99" name="Google Shape;299;p60"/>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00" name="Google Shape;300;p60"/>
          <p:cNvSpPr txBox="1"/>
          <p:nvPr>
            <p:ph idx="17" type="subTitle"/>
          </p:nvPr>
        </p:nvSpPr>
        <p:spPr>
          <a:xfrm>
            <a:off x="6811558" y="21538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01" name="Google Shape;301;p60"/>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02" name="Google Shape;302;p60"/>
          <p:cNvSpPr txBox="1"/>
          <p:nvPr>
            <p:ph idx="19" type="subTitle"/>
          </p:nvPr>
        </p:nvSpPr>
        <p:spPr>
          <a:xfrm>
            <a:off x="6811558" y="31777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03" name="Google Shape;303;p60"/>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04" name="Google Shape;304;p60"/>
          <p:cNvSpPr txBox="1"/>
          <p:nvPr>
            <p:ph idx="21" type="subTitle"/>
          </p:nvPr>
        </p:nvSpPr>
        <p:spPr>
          <a:xfrm>
            <a:off x="6811558" y="41899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05" name="Shape 305"/>
        <p:cNvGrpSpPr/>
        <p:nvPr/>
      </p:nvGrpSpPr>
      <p:grpSpPr>
        <a:xfrm>
          <a:off x="0" y="0"/>
          <a:ext cx="0" cy="0"/>
          <a:chOff x="0" y="0"/>
          <a:chExt cx="0" cy="0"/>
        </a:xfrm>
      </p:grpSpPr>
      <p:sp>
        <p:nvSpPr>
          <p:cNvPr id="306" name="Google Shape;306;p61"/>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307" name="Google Shape;307;p61"/>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08" name="Google Shape;308;p61"/>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09" name="Shape 309"/>
        <p:cNvGrpSpPr/>
        <p:nvPr/>
      </p:nvGrpSpPr>
      <p:grpSpPr>
        <a:xfrm>
          <a:off x="0" y="0"/>
          <a:ext cx="0" cy="0"/>
          <a:chOff x="0" y="0"/>
          <a:chExt cx="0" cy="0"/>
        </a:xfrm>
      </p:grpSpPr>
      <p:sp>
        <p:nvSpPr>
          <p:cNvPr id="310" name="Google Shape;310;p6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11" name="Google Shape;311;p62"/>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2" name="Google Shape;312;p62"/>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13" name="Google Shape;313;p62"/>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14" name="Google Shape;314;p62"/>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63"/>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317" name="Google Shape;317;p63"/>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18" name="Google Shape;318;p63"/>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319" name="Shape 319"/>
        <p:cNvGrpSpPr/>
        <p:nvPr/>
      </p:nvGrpSpPr>
      <p:grpSpPr>
        <a:xfrm>
          <a:off x="0" y="0"/>
          <a:ext cx="0" cy="0"/>
          <a:chOff x="0" y="0"/>
          <a:chExt cx="0" cy="0"/>
        </a:xfrm>
      </p:grpSpPr>
      <p:sp>
        <p:nvSpPr>
          <p:cNvPr id="320" name="Google Shape;320;p64"/>
          <p:cNvSpPr txBox="1"/>
          <p:nvPr>
            <p:ph type="ctrTitle"/>
          </p:nvPr>
        </p:nvSpPr>
        <p:spPr>
          <a:xfrm>
            <a:off x="5616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321" name="Google Shape;321;p64"/>
          <p:cNvSpPr txBox="1"/>
          <p:nvPr>
            <p:ph idx="1" type="subTitle"/>
          </p:nvPr>
        </p:nvSpPr>
        <p:spPr>
          <a:xfrm>
            <a:off x="872450" y="3090475"/>
            <a:ext cx="2052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22" name="Google Shape;322;p64"/>
          <p:cNvSpPr txBox="1"/>
          <p:nvPr>
            <p:ph idx="2" type="ctrTitle"/>
          </p:nvPr>
        </p:nvSpPr>
        <p:spPr>
          <a:xfrm>
            <a:off x="32352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323" name="Google Shape;323;p64"/>
          <p:cNvSpPr txBox="1"/>
          <p:nvPr>
            <p:ph idx="3" type="subTitle"/>
          </p:nvPr>
        </p:nvSpPr>
        <p:spPr>
          <a:xfrm>
            <a:off x="3462900" y="2036750"/>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24" name="Google Shape;324;p64"/>
          <p:cNvSpPr txBox="1"/>
          <p:nvPr>
            <p:ph idx="4" type="ctrTitle"/>
          </p:nvPr>
        </p:nvSpPr>
        <p:spPr>
          <a:xfrm>
            <a:off x="59088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325" name="Google Shape;325;p64"/>
          <p:cNvSpPr txBox="1"/>
          <p:nvPr>
            <p:ph idx="5" type="subTitle"/>
          </p:nvPr>
        </p:nvSpPr>
        <p:spPr>
          <a:xfrm>
            <a:off x="6136500" y="3090475"/>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26" name="Google Shape;326;p64"/>
          <p:cNvSpPr txBox="1"/>
          <p:nvPr>
            <p:ph idx="6"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bg>
      <p:bgPr>
        <a:blipFill>
          <a:blip r:embed="rId2">
            <a:alphaModFix/>
          </a:blip>
          <a:stretch>
            <a:fillRect/>
          </a:stretch>
        </a:blipFill>
      </p:bgPr>
    </p:bg>
    <p:spTree>
      <p:nvGrpSpPr>
        <p:cNvPr id="327" name="Shape 327"/>
        <p:cNvGrpSpPr/>
        <p:nvPr/>
      </p:nvGrpSpPr>
      <p:grpSpPr>
        <a:xfrm>
          <a:off x="0" y="0"/>
          <a:ext cx="0" cy="0"/>
          <a:chOff x="0" y="0"/>
          <a:chExt cx="0" cy="0"/>
        </a:xfrm>
      </p:grpSpPr>
      <p:sp>
        <p:nvSpPr>
          <p:cNvPr id="328" name="Google Shape;328;p6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Small numbers">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6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31" name="Google Shape;331;p66"/>
          <p:cNvSpPr txBox="1"/>
          <p:nvPr>
            <p:ph idx="2" type="title"/>
          </p:nvPr>
        </p:nvSpPr>
        <p:spPr>
          <a:xfrm>
            <a:off x="1086651" y="14751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32" name="Google Shape;332;p66"/>
          <p:cNvSpPr txBox="1"/>
          <p:nvPr>
            <p:ph idx="1" type="subTitle"/>
          </p:nvPr>
        </p:nvSpPr>
        <p:spPr>
          <a:xfrm flipH="1">
            <a:off x="3481677" y="1666454"/>
            <a:ext cx="3264900" cy="33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333" name="Google Shape;333;p66"/>
          <p:cNvSpPr txBox="1"/>
          <p:nvPr>
            <p:ph idx="3" type="title"/>
          </p:nvPr>
        </p:nvSpPr>
        <p:spPr>
          <a:xfrm>
            <a:off x="2298451" y="2475350"/>
            <a:ext cx="17637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34" name="Google Shape;334;p66"/>
          <p:cNvSpPr txBox="1"/>
          <p:nvPr>
            <p:ph idx="4" type="subTitle"/>
          </p:nvPr>
        </p:nvSpPr>
        <p:spPr>
          <a:xfrm flipH="1">
            <a:off x="4568051" y="2688425"/>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335" name="Google Shape;335;p66"/>
          <p:cNvSpPr txBox="1"/>
          <p:nvPr>
            <p:ph idx="5" type="title"/>
          </p:nvPr>
        </p:nvSpPr>
        <p:spPr>
          <a:xfrm>
            <a:off x="3353176" y="35136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36" name="Google Shape;336;p66"/>
          <p:cNvSpPr txBox="1"/>
          <p:nvPr>
            <p:ph idx="6" type="subTitle"/>
          </p:nvPr>
        </p:nvSpPr>
        <p:spPr>
          <a:xfrm flipH="1">
            <a:off x="5671490" y="3709941"/>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37" name="Shape 337"/>
        <p:cNvGrpSpPr/>
        <p:nvPr/>
      </p:nvGrpSpPr>
      <p:grpSpPr>
        <a:xfrm>
          <a:off x="0" y="0"/>
          <a:ext cx="0" cy="0"/>
          <a:chOff x="0" y="0"/>
          <a:chExt cx="0" cy="0"/>
        </a:xfrm>
      </p:grpSpPr>
      <p:sp>
        <p:nvSpPr>
          <p:cNvPr id="338" name="Google Shape;338;p67"/>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rgbClr val="000000"/>
              </a:buClr>
              <a:buSzPts val="2000"/>
              <a:buNone/>
              <a:defRPr sz="2000">
                <a:solidFill>
                  <a:srgbClr val="000000"/>
                </a:solidFill>
              </a:defRPr>
            </a:lvl2pPr>
            <a:lvl3pPr lvl="2" algn="r">
              <a:lnSpc>
                <a:spcPct val="100000"/>
              </a:lnSpc>
              <a:spcBef>
                <a:spcPts val="0"/>
              </a:spcBef>
              <a:spcAft>
                <a:spcPts val="0"/>
              </a:spcAft>
              <a:buClr>
                <a:srgbClr val="000000"/>
              </a:buClr>
              <a:buSzPts val="2000"/>
              <a:buNone/>
              <a:defRPr sz="2000">
                <a:solidFill>
                  <a:srgbClr val="000000"/>
                </a:solidFill>
              </a:defRPr>
            </a:lvl3pPr>
            <a:lvl4pPr lvl="3" algn="r">
              <a:lnSpc>
                <a:spcPct val="100000"/>
              </a:lnSpc>
              <a:spcBef>
                <a:spcPts val="0"/>
              </a:spcBef>
              <a:spcAft>
                <a:spcPts val="0"/>
              </a:spcAft>
              <a:buClr>
                <a:srgbClr val="000000"/>
              </a:buClr>
              <a:buSzPts val="2000"/>
              <a:buNone/>
              <a:defRPr sz="2000">
                <a:solidFill>
                  <a:srgbClr val="000000"/>
                </a:solidFill>
              </a:defRPr>
            </a:lvl4pPr>
            <a:lvl5pPr lvl="4" algn="r">
              <a:lnSpc>
                <a:spcPct val="100000"/>
              </a:lnSpc>
              <a:spcBef>
                <a:spcPts val="0"/>
              </a:spcBef>
              <a:spcAft>
                <a:spcPts val="0"/>
              </a:spcAft>
              <a:buClr>
                <a:srgbClr val="000000"/>
              </a:buClr>
              <a:buSzPts val="2000"/>
              <a:buNone/>
              <a:defRPr sz="2000">
                <a:solidFill>
                  <a:srgbClr val="000000"/>
                </a:solidFill>
              </a:defRPr>
            </a:lvl5pPr>
            <a:lvl6pPr lvl="5" algn="r">
              <a:lnSpc>
                <a:spcPct val="100000"/>
              </a:lnSpc>
              <a:spcBef>
                <a:spcPts val="0"/>
              </a:spcBef>
              <a:spcAft>
                <a:spcPts val="0"/>
              </a:spcAft>
              <a:buClr>
                <a:srgbClr val="000000"/>
              </a:buClr>
              <a:buSzPts val="2000"/>
              <a:buNone/>
              <a:defRPr sz="2000">
                <a:solidFill>
                  <a:srgbClr val="000000"/>
                </a:solidFill>
              </a:defRPr>
            </a:lvl6pPr>
            <a:lvl7pPr lvl="6" algn="r">
              <a:lnSpc>
                <a:spcPct val="100000"/>
              </a:lnSpc>
              <a:spcBef>
                <a:spcPts val="0"/>
              </a:spcBef>
              <a:spcAft>
                <a:spcPts val="0"/>
              </a:spcAft>
              <a:buClr>
                <a:srgbClr val="000000"/>
              </a:buClr>
              <a:buSzPts val="2000"/>
              <a:buNone/>
              <a:defRPr sz="2000">
                <a:solidFill>
                  <a:srgbClr val="000000"/>
                </a:solidFill>
              </a:defRPr>
            </a:lvl7pPr>
            <a:lvl8pPr lvl="7" algn="r">
              <a:lnSpc>
                <a:spcPct val="100000"/>
              </a:lnSpc>
              <a:spcBef>
                <a:spcPts val="0"/>
              </a:spcBef>
              <a:spcAft>
                <a:spcPts val="0"/>
              </a:spcAft>
              <a:buClr>
                <a:srgbClr val="000000"/>
              </a:buClr>
              <a:buSzPts val="2000"/>
              <a:buNone/>
              <a:defRPr sz="2000">
                <a:solidFill>
                  <a:srgbClr val="000000"/>
                </a:solidFill>
              </a:defRPr>
            </a:lvl8pPr>
            <a:lvl9pPr lvl="8" algn="r">
              <a:lnSpc>
                <a:spcPct val="100000"/>
              </a:lnSpc>
              <a:spcBef>
                <a:spcPts val="0"/>
              </a:spcBef>
              <a:spcAft>
                <a:spcPts val="0"/>
              </a:spcAft>
              <a:buClr>
                <a:srgbClr val="000000"/>
              </a:buClr>
              <a:buSzPts val="2000"/>
              <a:buNone/>
              <a:defRPr sz="2000">
                <a:solidFill>
                  <a:srgbClr val="000000"/>
                </a:solidFill>
              </a:defRPr>
            </a:lvl9pPr>
          </a:lstStyle>
          <a:p/>
        </p:txBody>
      </p:sp>
      <p:sp>
        <p:nvSpPr>
          <p:cNvPr id="339" name="Google Shape;339;p67"/>
          <p:cNvSpPr txBox="1"/>
          <p:nvPr>
            <p:ph idx="1" type="subTitle"/>
          </p:nvPr>
        </p:nvSpPr>
        <p:spPr>
          <a:xfrm>
            <a:off x="1665825" y="3058425"/>
            <a:ext cx="2608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400">
                <a:solidFill>
                  <a:schemeClr val="dk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340" name="Google Shape;340;p67"/>
          <p:cNvSpPr txBox="1"/>
          <p:nvPr>
            <p:ph idx="2" type="ctrTitle"/>
          </p:nvPr>
        </p:nvSpPr>
        <p:spPr>
          <a:xfrm>
            <a:off x="196485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41" name="Shape 341"/>
        <p:cNvGrpSpPr/>
        <p:nvPr/>
      </p:nvGrpSpPr>
      <p:grpSpPr>
        <a:xfrm>
          <a:off x="0" y="0"/>
          <a:ext cx="0" cy="0"/>
          <a:chOff x="0" y="0"/>
          <a:chExt cx="0" cy="0"/>
        </a:xfrm>
      </p:grpSpPr>
      <p:sp>
        <p:nvSpPr>
          <p:cNvPr id="342" name="Google Shape;342;p6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69"/>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345" name="Google Shape;345;p69"/>
          <p:cNvSpPr txBox="1"/>
          <p:nvPr>
            <p:ph idx="1" type="subTitle"/>
          </p:nvPr>
        </p:nvSpPr>
        <p:spPr>
          <a:xfrm>
            <a:off x="2580225" y="2314225"/>
            <a:ext cx="3983400" cy="107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346" name="Shape 346"/>
        <p:cNvGrpSpPr/>
        <p:nvPr/>
      </p:nvGrpSpPr>
      <p:grpSpPr>
        <a:xfrm>
          <a:off x="0" y="0"/>
          <a:ext cx="0" cy="0"/>
          <a:chOff x="0" y="0"/>
          <a:chExt cx="0" cy="0"/>
        </a:xfrm>
      </p:grpSpPr>
      <p:sp>
        <p:nvSpPr>
          <p:cNvPr id="347" name="Google Shape;347;p70"/>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348" name="Google Shape;348;p70"/>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49" name="Google Shape;349;p70"/>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350" name="Shape 350"/>
        <p:cNvGrpSpPr/>
        <p:nvPr/>
      </p:nvGrpSpPr>
      <p:grpSpPr>
        <a:xfrm>
          <a:off x="0" y="0"/>
          <a:ext cx="0" cy="0"/>
          <a:chOff x="0" y="0"/>
          <a:chExt cx="0" cy="0"/>
        </a:xfrm>
      </p:grpSpPr>
      <p:sp>
        <p:nvSpPr>
          <p:cNvPr id="351" name="Google Shape;351;p7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52" name="Google Shape;352;p71"/>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353" name="Google Shape;353;p71"/>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54" name="Google Shape;354;p71"/>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355" name="Google Shape;355;p71"/>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56" name="Google Shape;356;p71"/>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357" name="Google Shape;357;p71"/>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58" name="Google Shape;358;p71"/>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359" name="Google Shape;359;p71"/>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60" name="Google Shape;360;p71"/>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361" name="Google Shape;361;p71"/>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62" name="Google Shape;362;p71"/>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363" name="Google Shape;363;p71"/>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364" name="Shape 364"/>
        <p:cNvGrpSpPr/>
        <p:nvPr/>
      </p:nvGrpSpPr>
      <p:grpSpPr>
        <a:xfrm>
          <a:off x="0" y="0"/>
          <a:ext cx="0" cy="0"/>
          <a:chOff x="0" y="0"/>
          <a:chExt cx="0" cy="0"/>
        </a:xfrm>
      </p:grpSpPr>
      <p:sp>
        <p:nvSpPr>
          <p:cNvPr id="365" name="Google Shape;365;p7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366" name="Shape 366"/>
        <p:cNvGrpSpPr/>
        <p:nvPr/>
      </p:nvGrpSpPr>
      <p:grpSpPr>
        <a:xfrm>
          <a:off x="0" y="0"/>
          <a:ext cx="0" cy="0"/>
          <a:chOff x="0" y="0"/>
          <a:chExt cx="0" cy="0"/>
        </a:xfrm>
      </p:grpSpPr>
      <p:sp>
        <p:nvSpPr>
          <p:cNvPr id="367" name="Google Shape;367;p73"/>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368" name="Google Shape;368;p73"/>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69" name="Google Shape;369;p73"/>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370" name="Shape 370"/>
        <p:cNvGrpSpPr/>
        <p:nvPr/>
      </p:nvGrpSpPr>
      <p:grpSpPr>
        <a:xfrm>
          <a:off x="0" y="0"/>
          <a:ext cx="0" cy="0"/>
          <a:chOff x="0" y="0"/>
          <a:chExt cx="0" cy="0"/>
        </a:xfrm>
      </p:grpSpPr>
      <p:sp>
        <p:nvSpPr>
          <p:cNvPr id="371" name="Google Shape;371;p7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72" name="Google Shape;372;p74"/>
          <p:cNvSpPr txBox="1"/>
          <p:nvPr>
            <p:ph idx="2" type="ctrTitle"/>
          </p:nvPr>
        </p:nvSpPr>
        <p:spPr>
          <a:xfrm>
            <a:off x="2285760" y="165204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373" name="Google Shape;373;p74"/>
          <p:cNvSpPr txBox="1"/>
          <p:nvPr>
            <p:ph idx="1" type="subTitle"/>
          </p:nvPr>
        </p:nvSpPr>
        <p:spPr>
          <a:xfrm>
            <a:off x="2285760" y="194629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74" name="Google Shape;374;p74"/>
          <p:cNvSpPr txBox="1"/>
          <p:nvPr>
            <p:ph idx="3" type="ctrTitle"/>
          </p:nvPr>
        </p:nvSpPr>
        <p:spPr>
          <a:xfrm>
            <a:off x="2285760" y="35705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375" name="Google Shape;375;p74"/>
          <p:cNvSpPr txBox="1"/>
          <p:nvPr>
            <p:ph idx="4" type="subTitle"/>
          </p:nvPr>
        </p:nvSpPr>
        <p:spPr>
          <a:xfrm>
            <a:off x="2285760" y="38648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76" name="Google Shape;376;p74"/>
          <p:cNvSpPr txBox="1"/>
          <p:nvPr>
            <p:ph idx="5" type="ctrTitle"/>
          </p:nvPr>
        </p:nvSpPr>
        <p:spPr>
          <a:xfrm>
            <a:off x="5047297" y="1652042"/>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377" name="Google Shape;377;p74"/>
          <p:cNvSpPr txBox="1"/>
          <p:nvPr>
            <p:ph idx="6" type="subTitle"/>
          </p:nvPr>
        </p:nvSpPr>
        <p:spPr>
          <a:xfrm>
            <a:off x="5047299" y="1946292"/>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378" name="Google Shape;378;p74"/>
          <p:cNvSpPr txBox="1"/>
          <p:nvPr>
            <p:ph idx="7" type="ctrTitle"/>
          </p:nvPr>
        </p:nvSpPr>
        <p:spPr>
          <a:xfrm>
            <a:off x="5047297" y="35705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379" name="Google Shape;379;p74"/>
          <p:cNvSpPr txBox="1"/>
          <p:nvPr>
            <p:ph idx="8" type="subTitle"/>
          </p:nvPr>
        </p:nvSpPr>
        <p:spPr>
          <a:xfrm>
            <a:off x="5047299" y="38648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0" name="Shape 380"/>
        <p:cNvGrpSpPr/>
        <p:nvPr/>
      </p:nvGrpSpPr>
      <p:grpSpPr>
        <a:xfrm>
          <a:off x="0" y="0"/>
          <a:ext cx="0" cy="0"/>
          <a:chOff x="0" y="0"/>
          <a:chExt cx="0" cy="0"/>
        </a:xfrm>
      </p:grpSpPr>
      <p:sp>
        <p:nvSpPr>
          <p:cNvPr id="381" name="Google Shape;381;p75"/>
          <p:cNvSpPr txBox="1"/>
          <p:nvPr>
            <p:ph type="ctrTitle"/>
          </p:nvPr>
        </p:nvSpPr>
        <p:spPr>
          <a:xfrm flipH="1">
            <a:off x="1193529" y="1611150"/>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382" name="Shape 382"/>
        <p:cNvGrpSpPr/>
        <p:nvPr/>
      </p:nvGrpSpPr>
      <p:grpSpPr>
        <a:xfrm>
          <a:off x="0" y="0"/>
          <a:ext cx="0" cy="0"/>
          <a:chOff x="0" y="0"/>
          <a:chExt cx="0" cy="0"/>
        </a:xfrm>
      </p:grpSpPr>
      <p:sp>
        <p:nvSpPr>
          <p:cNvPr id="383" name="Google Shape;383;p76"/>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384" name="Google Shape;384;p76"/>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85" name="Google Shape;385;p76"/>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386" name="Shape 386"/>
        <p:cNvGrpSpPr/>
        <p:nvPr/>
      </p:nvGrpSpPr>
      <p:grpSpPr>
        <a:xfrm>
          <a:off x="0" y="0"/>
          <a:ext cx="0" cy="0"/>
          <a:chOff x="0" y="0"/>
          <a:chExt cx="0" cy="0"/>
        </a:xfrm>
      </p:grpSpPr>
      <p:sp>
        <p:nvSpPr>
          <p:cNvPr id="387" name="Google Shape;387;p7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78"/>
          <p:cNvSpPr txBox="1"/>
          <p:nvPr>
            <p:ph type="ctrTitle"/>
          </p:nvPr>
        </p:nvSpPr>
        <p:spPr>
          <a:xfrm flipH="1">
            <a:off x="1698072" y="21784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390" name="Google Shape;390;p78"/>
          <p:cNvSpPr txBox="1"/>
          <p:nvPr>
            <p:ph idx="2" type="title"/>
          </p:nvPr>
        </p:nvSpPr>
        <p:spPr>
          <a:xfrm flipH="1">
            <a:off x="3914472" y="18666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91" name="Google Shape;391;p78"/>
          <p:cNvSpPr txBox="1"/>
          <p:nvPr>
            <p:ph idx="1" type="subTitle"/>
          </p:nvPr>
        </p:nvSpPr>
        <p:spPr>
          <a:xfrm>
            <a:off x="2668872" y="3476054"/>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392" name="Shape 392"/>
        <p:cNvGrpSpPr/>
        <p:nvPr/>
      </p:nvGrpSpPr>
      <p:grpSpPr>
        <a:xfrm>
          <a:off x="0" y="0"/>
          <a:ext cx="0" cy="0"/>
          <a:chOff x="0" y="0"/>
          <a:chExt cx="0" cy="0"/>
        </a:xfrm>
      </p:grpSpPr>
      <p:sp>
        <p:nvSpPr>
          <p:cNvPr id="393" name="Google Shape;393;p7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394" name="Shape 394"/>
        <p:cNvGrpSpPr/>
        <p:nvPr/>
      </p:nvGrpSpPr>
      <p:grpSpPr>
        <a:xfrm>
          <a:off x="0" y="0"/>
          <a:ext cx="0" cy="0"/>
          <a:chOff x="0" y="0"/>
          <a:chExt cx="0" cy="0"/>
        </a:xfrm>
      </p:grpSpPr>
      <p:sp>
        <p:nvSpPr>
          <p:cNvPr id="395" name="Google Shape;395;p80"/>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396" name="Google Shape;396;p80"/>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7" name="Google Shape;397;p80"/>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rgbClr val="434343"/>
                </a:solidFill>
                <a:latin typeface="Roboto Condensed Light"/>
                <a:ea typeface="Roboto Condensed Light"/>
                <a:cs typeface="Roboto Condensed Light"/>
                <a:sym typeface="Roboto Condensed Light"/>
              </a:rPr>
              <a:t>CREDITS: This presentation template was created by </a:t>
            </a:r>
            <a:r>
              <a:rPr b="1" i="0" lang="en" sz="1000" u="none" cap="none" strike="noStrike">
                <a:solidFill>
                  <a:schemeClr val="hlink"/>
                </a:solidFill>
                <a:uFill>
                  <a:noFill/>
                </a:uFill>
                <a:latin typeface="Roboto Condensed"/>
                <a:ea typeface="Roboto Condensed"/>
                <a:cs typeface="Roboto Condensed"/>
                <a:sym typeface="Roboto Condensed"/>
                <a:hlinkClick r:id="rId3"/>
              </a:rPr>
              <a:t>Slidesgo</a:t>
            </a:r>
            <a:r>
              <a:rPr b="0" i="0" lang="en" sz="1000" u="none" cap="none" strike="noStrike">
                <a:solidFill>
                  <a:srgbClr val="434343"/>
                </a:solidFill>
                <a:latin typeface="Roboto Condensed Light"/>
                <a:ea typeface="Roboto Condensed Light"/>
                <a:cs typeface="Roboto Condensed Light"/>
                <a:sym typeface="Roboto Condensed Light"/>
              </a:rPr>
              <a:t>, including icons by </a:t>
            </a:r>
            <a:r>
              <a:rPr b="1" i="0" lang="en" sz="1000" u="none" cap="none" strike="noStrike">
                <a:solidFill>
                  <a:schemeClr val="hlink"/>
                </a:solidFill>
                <a:uFill>
                  <a:noFill/>
                </a:uFill>
                <a:latin typeface="Roboto Condensed"/>
                <a:ea typeface="Roboto Condensed"/>
                <a:cs typeface="Roboto Condensed"/>
                <a:sym typeface="Roboto Condensed"/>
                <a:hlinkClick r:id="rId4"/>
              </a:rPr>
              <a:t>Flaticon</a:t>
            </a:r>
            <a:r>
              <a:rPr b="0" i="0" lang="en" sz="1000" u="none" cap="none" strike="noStrike">
                <a:solidFill>
                  <a:srgbClr val="434343"/>
                </a:solidFill>
                <a:latin typeface="Roboto Condensed Light"/>
                <a:ea typeface="Roboto Condensed Light"/>
                <a:cs typeface="Roboto Condensed Light"/>
                <a:sym typeface="Roboto Condensed Light"/>
              </a:rPr>
              <a:t>, and infographics &amp; images by </a:t>
            </a:r>
            <a:r>
              <a:rPr b="1" i="0" lang="en" sz="1000" u="none" cap="none" strike="noStrike">
                <a:solidFill>
                  <a:schemeClr val="hlink"/>
                </a:solidFill>
                <a:uFill>
                  <a:noFill/>
                </a:uFill>
                <a:latin typeface="Roboto Condensed"/>
                <a:ea typeface="Roboto Condensed"/>
                <a:cs typeface="Roboto Condensed"/>
                <a:sym typeface="Roboto Condensed"/>
                <a:hlinkClick r:id="rId5"/>
              </a:rPr>
              <a:t>Freepik</a:t>
            </a:r>
            <a:r>
              <a:rPr b="0" i="0" lang="en" sz="1000" u="none" cap="none" strike="noStrike">
                <a:solidFill>
                  <a:srgbClr val="434343"/>
                </a:solidFill>
                <a:latin typeface="Roboto Condensed Light"/>
                <a:ea typeface="Roboto Condensed Light"/>
                <a:cs typeface="Roboto Condensed Light"/>
                <a:sym typeface="Roboto Condensed Light"/>
              </a:rPr>
              <a:t>. </a:t>
            </a:r>
            <a:endParaRPr b="0" i="0" sz="1000" u="none" cap="none" strike="noStrike">
              <a:solidFill>
                <a:srgbClr val="434343"/>
              </a:solidFill>
              <a:latin typeface="Roboto Condensed Light"/>
              <a:ea typeface="Roboto Condensed Light"/>
              <a:cs typeface="Roboto Condensed Light"/>
              <a:sym typeface="Roboto Condensed Light"/>
            </a:endParaRPr>
          </a:p>
          <a:p>
            <a:pPr indent="0" lvl="0" marL="0" marR="0" rtl="0" algn="l">
              <a:lnSpc>
                <a:spcPct val="100000"/>
              </a:lnSpc>
              <a:spcBef>
                <a:spcPts val="300"/>
              </a:spcBef>
              <a:spcAft>
                <a:spcPts val="0"/>
              </a:spcAft>
              <a:buClr>
                <a:srgbClr val="000000"/>
              </a:buClr>
              <a:buSzPts val="900"/>
              <a:buFont typeface="Arial"/>
              <a:buNone/>
            </a:pPr>
            <a:r>
              <a:rPr b="1" i="0" lang="en" sz="900" u="none" cap="none" strike="noStrike">
                <a:solidFill>
                  <a:srgbClr val="434343"/>
                </a:solidFill>
                <a:latin typeface="Roboto Condensed"/>
                <a:ea typeface="Roboto Condensed"/>
                <a:cs typeface="Roboto Condensed"/>
                <a:sym typeface="Roboto Condensed"/>
              </a:rPr>
              <a:t>Please keep this slide for attribution.</a:t>
            </a:r>
            <a:endParaRPr b="1" i="0" sz="900" u="none" cap="none" strike="noStrike">
              <a:solidFill>
                <a:srgbClr val="434343"/>
              </a:solidFill>
              <a:latin typeface="Roboto Condensed"/>
              <a:ea typeface="Roboto Condensed"/>
              <a:cs typeface="Roboto Condensed"/>
              <a:sym typeface="Roboto Condensed"/>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398" name="Shape 398"/>
        <p:cNvGrpSpPr/>
        <p:nvPr/>
      </p:nvGrpSpPr>
      <p:grpSpPr>
        <a:xfrm>
          <a:off x="0" y="0"/>
          <a:ext cx="0" cy="0"/>
          <a:chOff x="0" y="0"/>
          <a:chExt cx="0" cy="0"/>
        </a:xfrm>
      </p:grpSpPr>
      <p:sp>
        <p:nvSpPr>
          <p:cNvPr id="399" name="Google Shape;399;p81"/>
          <p:cNvSpPr txBox="1"/>
          <p:nvPr>
            <p:ph idx="1" type="body"/>
          </p:nvPr>
        </p:nvSpPr>
        <p:spPr>
          <a:xfrm>
            <a:off x="722375"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0" name="Google Shape;400;p81"/>
          <p:cNvSpPr txBox="1"/>
          <p:nvPr>
            <p:ph idx="2" type="body"/>
          </p:nvPr>
        </p:nvSpPr>
        <p:spPr>
          <a:xfrm>
            <a:off x="4832400"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1" name="Google Shape;401;p81"/>
          <p:cNvSpPr txBox="1"/>
          <p:nvPr>
            <p:ph idx="3" type="subTitle"/>
          </p:nvPr>
        </p:nvSpPr>
        <p:spPr>
          <a:xfrm>
            <a:off x="723900" y="952500"/>
            <a:ext cx="76992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300"/>
              </a:spcBef>
              <a:spcAft>
                <a:spcPts val="0"/>
              </a:spcAft>
              <a:buSzPts val="1200"/>
              <a:buNone/>
              <a:defRPr>
                <a:solidFill>
                  <a:schemeClr val="hlink"/>
                </a:solidFill>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402" name="Google Shape;402;p8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03" name="Shape 403"/>
        <p:cNvGrpSpPr/>
        <p:nvPr/>
      </p:nvGrpSpPr>
      <p:grpSpPr>
        <a:xfrm>
          <a:off x="0" y="0"/>
          <a:ext cx="0" cy="0"/>
          <a:chOff x="0" y="0"/>
          <a:chExt cx="0" cy="0"/>
        </a:xfrm>
      </p:grpSpPr>
      <p:sp>
        <p:nvSpPr>
          <p:cNvPr id="404" name="Google Shape;404;p82"/>
          <p:cNvSpPr txBox="1"/>
          <p:nvPr>
            <p:ph type="ctrTitle"/>
          </p:nvPr>
        </p:nvSpPr>
        <p:spPr>
          <a:xfrm flipH="1">
            <a:off x="695425" y="1514475"/>
            <a:ext cx="3559800" cy="780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405" name="Google Shape;405;p82"/>
          <p:cNvSpPr txBox="1"/>
          <p:nvPr>
            <p:ph idx="1" type="subTitle"/>
          </p:nvPr>
        </p:nvSpPr>
        <p:spPr>
          <a:xfrm flipH="1">
            <a:off x="1581025" y="2559200"/>
            <a:ext cx="26742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83"/>
          <p:cNvSpPr txBox="1"/>
          <p:nvPr>
            <p:ph hasCustomPrompt="1" type="title"/>
          </p:nvPr>
        </p:nvSpPr>
        <p:spPr>
          <a:xfrm>
            <a:off x="2250675" y="1001350"/>
            <a:ext cx="6191100" cy="1963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0"/>
              <a:buNone/>
              <a:defRPr sz="9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08" name="Google Shape;408;p83"/>
          <p:cNvSpPr txBox="1"/>
          <p:nvPr>
            <p:ph idx="1" type="body"/>
          </p:nvPr>
        </p:nvSpPr>
        <p:spPr>
          <a:xfrm>
            <a:off x="2107950" y="2895050"/>
            <a:ext cx="6191100" cy="696000"/>
          </a:xfrm>
          <a:prstGeom prst="rect">
            <a:avLst/>
          </a:prstGeom>
          <a:noFill/>
          <a:ln>
            <a:noFill/>
          </a:ln>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lnSpc>
                <a:spcPct val="115000"/>
              </a:lnSpc>
              <a:spcBef>
                <a:spcPts val="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9" name="Shape 409"/>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85"/>
          <p:cNvSpPr txBox="1"/>
          <p:nvPr>
            <p:ph idx="1" type="body"/>
          </p:nvPr>
        </p:nvSpPr>
        <p:spPr>
          <a:xfrm>
            <a:off x="870650" y="1144200"/>
            <a:ext cx="6919200" cy="35106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434343"/>
              </a:buClr>
              <a:buSzPts val="800"/>
              <a:buFont typeface="Nunito Light"/>
              <a:buAutoNum type="arabicPeriod"/>
              <a:defRPr>
                <a:solidFill>
                  <a:srgbClr val="000000"/>
                </a:solidFill>
              </a:defRPr>
            </a:lvl1pPr>
            <a:lvl2pPr indent="-304800" lvl="1" marL="914400" algn="l">
              <a:lnSpc>
                <a:spcPct val="115000"/>
              </a:lnSpc>
              <a:spcBef>
                <a:spcPts val="1600"/>
              </a:spcBef>
              <a:spcAft>
                <a:spcPts val="0"/>
              </a:spcAft>
              <a:buClr>
                <a:srgbClr val="434343"/>
              </a:buClr>
              <a:buSzPts val="1200"/>
              <a:buFont typeface="Nunito Light"/>
              <a:buAutoNum type="alphaLcPeriod"/>
              <a:defRPr>
                <a:solidFill>
                  <a:srgbClr val="000000"/>
                </a:solidFill>
              </a:defRPr>
            </a:lvl2pPr>
            <a:lvl3pPr indent="-304800" lvl="2" marL="1371600" algn="l">
              <a:lnSpc>
                <a:spcPct val="115000"/>
              </a:lnSpc>
              <a:spcBef>
                <a:spcPts val="1600"/>
              </a:spcBef>
              <a:spcAft>
                <a:spcPts val="0"/>
              </a:spcAft>
              <a:buClr>
                <a:srgbClr val="434343"/>
              </a:buClr>
              <a:buSzPts val="1200"/>
              <a:buFont typeface="Nunito Light"/>
              <a:buAutoNum type="romanLcPeriod"/>
              <a:defRPr>
                <a:solidFill>
                  <a:srgbClr val="000000"/>
                </a:solidFill>
              </a:defRPr>
            </a:lvl3pPr>
            <a:lvl4pPr indent="-304800" lvl="3" marL="1828800" algn="l">
              <a:lnSpc>
                <a:spcPct val="115000"/>
              </a:lnSpc>
              <a:spcBef>
                <a:spcPts val="1600"/>
              </a:spcBef>
              <a:spcAft>
                <a:spcPts val="0"/>
              </a:spcAft>
              <a:buClr>
                <a:srgbClr val="434343"/>
              </a:buClr>
              <a:buSzPts val="1200"/>
              <a:buFont typeface="Nunito Light"/>
              <a:buAutoNum type="arabicPeriod"/>
              <a:defRPr>
                <a:solidFill>
                  <a:srgbClr val="000000"/>
                </a:solidFill>
              </a:defRPr>
            </a:lvl4pPr>
            <a:lvl5pPr indent="-304800" lvl="4" marL="2286000" algn="l">
              <a:lnSpc>
                <a:spcPct val="115000"/>
              </a:lnSpc>
              <a:spcBef>
                <a:spcPts val="1600"/>
              </a:spcBef>
              <a:spcAft>
                <a:spcPts val="0"/>
              </a:spcAft>
              <a:buClr>
                <a:srgbClr val="434343"/>
              </a:buClr>
              <a:buSzPts val="1200"/>
              <a:buFont typeface="Nunito Light"/>
              <a:buAutoNum type="alphaLcPeriod"/>
              <a:defRPr>
                <a:solidFill>
                  <a:srgbClr val="000000"/>
                </a:solidFill>
              </a:defRPr>
            </a:lvl5pPr>
            <a:lvl6pPr indent="-304800" lvl="5" marL="2743200" algn="l">
              <a:lnSpc>
                <a:spcPct val="115000"/>
              </a:lnSpc>
              <a:spcBef>
                <a:spcPts val="1600"/>
              </a:spcBef>
              <a:spcAft>
                <a:spcPts val="0"/>
              </a:spcAft>
              <a:buClr>
                <a:srgbClr val="434343"/>
              </a:buClr>
              <a:buSzPts val="1200"/>
              <a:buFont typeface="Nunito Light"/>
              <a:buAutoNum type="romanLcPeriod"/>
              <a:defRPr>
                <a:solidFill>
                  <a:srgbClr val="000000"/>
                </a:solidFill>
              </a:defRPr>
            </a:lvl6pPr>
            <a:lvl7pPr indent="-304800" lvl="6" marL="3200400" algn="l">
              <a:lnSpc>
                <a:spcPct val="115000"/>
              </a:lnSpc>
              <a:spcBef>
                <a:spcPts val="1600"/>
              </a:spcBef>
              <a:spcAft>
                <a:spcPts val="0"/>
              </a:spcAft>
              <a:buClr>
                <a:srgbClr val="434343"/>
              </a:buClr>
              <a:buSzPts val="1200"/>
              <a:buFont typeface="Nunito Light"/>
              <a:buAutoNum type="arabicPeriod"/>
              <a:defRPr>
                <a:solidFill>
                  <a:srgbClr val="000000"/>
                </a:solidFill>
              </a:defRPr>
            </a:lvl7pPr>
            <a:lvl8pPr indent="-304800" lvl="7" marL="3657600" algn="l">
              <a:lnSpc>
                <a:spcPct val="115000"/>
              </a:lnSpc>
              <a:spcBef>
                <a:spcPts val="1600"/>
              </a:spcBef>
              <a:spcAft>
                <a:spcPts val="0"/>
              </a:spcAft>
              <a:buClr>
                <a:srgbClr val="434343"/>
              </a:buClr>
              <a:buSzPts val="1200"/>
              <a:buFont typeface="Nunito Light"/>
              <a:buAutoNum type="alphaLcPeriod"/>
              <a:defRPr>
                <a:solidFill>
                  <a:srgbClr val="000000"/>
                </a:solidFill>
              </a:defRPr>
            </a:lvl8pPr>
            <a:lvl9pPr indent="-304800" lvl="8" marL="4114800" algn="l">
              <a:lnSpc>
                <a:spcPct val="115000"/>
              </a:lnSpc>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412" name="Google Shape;412;p8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bg>
      <p:bgPr>
        <a:blipFill>
          <a:blip r:embed="rId2">
            <a:alphaModFix/>
          </a:blip>
          <a:stretch>
            <a:fillRect/>
          </a:stretch>
        </a:blipFill>
      </p:bgPr>
    </p:bg>
    <p:spTree>
      <p:nvGrpSpPr>
        <p:cNvPr id="413" name="Shape 413"/>
        <p:cNvGrpSpPr/>
        <p:nvPr/>
      </p:nvGrpSpPr>
      <p:grpSpPr>
        <a:xfrm>
          <a:off x="0" y="0"/>
          <a:ext cx="0" cy="0"/>
          <a:chOff x="0" y="0"/>
          <a:chExt cx="0" cy="0"/>
        </a:xfrm>
      </p:grpSpPr>
      <p:sp>
        <p:nvSpPr>
          <p:cNvPr id="414" name="Google Shape;414;p86"/>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rgbClr val="000000"/>
              </a:buClr>
              <a:buSzPts val="2000"/>
              <a:buNone/>
              <a:defRPr sz="2000">
                <a:solidFill>
                  <a:srgbClr val="000000"/>
                </a:solidFill>
              </a:defRPr>
            </a:lvl2pPr>
            <a:lvl3pPr lvl="2" algn="r">
              <a:lnSpc>
                <a:spcPct val="100000"/>
              </a:lnSpc>
              <a:spcBef>
                <a:spcPts val="0"/>
              </a:spcBef>
              <a:spcAft>
                <a:spcPts val="0"/>
              </a:spcAft>
              <a:buClr>
                <a:srgbClr val="000000"/>
              </a:buClr>
              <a:buSzPts val="2000"/>
              <a:buNone/>
              <a:defRPr sz="2000">
                <a:solidFill>
                  <a:srgbClr val="000000"/>
                </a:solidFill>
              </a:defRPr>
            </a:lvl3pPr>
            <a:lvl4pPr lvl="3" algn="r">
              <a:lnSpc>
                <a:spcPct val="100000"/>
              </a:lnSpc>
              <a:spcBef>
                <a:spcPts val="0"/>
              </a:spcBef>
              <a:spcAft>
                <a:spcPts val="0"/>
              </a:spcAft>
              <a:buClr>
                <a:srgbClr val="000000"/>
              </a:buClr>
              <a:buSzPts val="2000"/>
              <a:buNone/>
              <a:defRPr sz="2000">
                <a:solidFill>
                  <a:srgbClr val="000000"/>
                </a:solidFill>
              </a:defRPr>
            </a:lvl4pPr>
            <a:lvl5pPr lvl="4" algn="r">
              <a:lnSpc>
                <a:spcPct val="100000"/>
              </a:lnSpc>
              <a:spcBef>
                <a:spcPts val="0"/>
              </a:spcBef>
              <a:spcAft>
                <a:spcPts val="0"/>
              </a:spcAft>
              <a:buClr>
                <a:srgbClr val="000000"/>
              </a:buClr>
              <a:buSzPts val="2000"/>
              <a:buNone/>
              <a:defRPr sz="2000">
                <a:solidFill>
                  <a:srgbClr val="000000"/>
                </a:solidFill>
              </a:defRPr>
            </a:lvl5pPr>
            <a:lvl6pPr lvl="5" algn="r">
              <a:lnSpc>
                <a:spcPct val="100000"/>
              </a:lnSpc>
              <a:spcBef>
                <a:spcPts val="0"/>
              </a:spcBef>
              <a:spcAft>
                <a:spcPts val="0"/>
              </a:spcAft>
              <a:buClr>
                <a:srgbClr val="000000"/>
              </a:buClr>
              <a:buSzPts val="2000"/>
              <a:buNone/>
              <a:defRPr sz="2000">
                <a:solidFill>
                  <a:srgbClr val="000000"/>
                </a:solidFill>
              </a:defRPr>
            </a:lvl6pPr>
            <a:lvl7pPr lvl="6" algn="r">
              <a:lnSpc>
                <a:spcPct val="100000"/>
              </a:lnSpc>
              <a:spcBef>
                <a:spcPts val="0"/>
              </a:spcBef>
              <a:spcAft>
                <a:spcPts val="0"/>
              </a:spcAft>
              <a:buClr>
                <a:srgbClr val="000000"/>
              </a:buClr>
              <a:buSzPts val="2000"/>
              <a:buNone/>
              <a:defRPr sz="2000">
                <a:solidFill>
                  <a:srgbClr val="000000"/>
                </a:solidFill>
              </a:defRPr>
            </a:lvl7pPr>
            <a:lvl8pPr lvl="7" algn="r">
              <a:lnSpc>
                <a:spcPct val="100000"/>
              </a:lnSpc>
              <a:spcBef>
                <a:spcPts val="0"/>
              </a:spcBef>
              <a:spcAft>
                <a:spcPts val="0"/>
              </a:spcAft>
              <a:buClr>
                <a:srgbClr val="000000"/>
              </a:buClr>
              <a:buSzPts val="2000"/>
              <a:buNone/>
              <a:defRPr sz="2000">
                <a:solidFill>
                  <a:srgbClr val="000000"/>
                </a:solidFill>
              </a:defRPr>
            </a:lvl8pPr>
            <a:lvl9pPr lvl="8" algn="r">
              <a:lnSpc>
                <a:spcPct val="100000"/>
              </a:lnSpc>
              <a:spcBef>
                <a:spcPts val="0"/>
              </a:spcBef>
              <a:spcAft>
                <a:spcPts val="0"/>
              </a:spcAft>
              <a:buClr>
                <a:srgbClr val="000000"/>
              </a:buClr>
              <a:buSzPts val="2000"/>
              <a:buNone/>
              <a:defRPr sz="2000">
                <a:solidFill>
                  <a:srgbClr val="000000"/>
                </a:solidFill>
              </a:defRPr>
            </a:lvl9pPr>
          </a:lstStyle>
          <a:p/>
        </p:txBody>
      </p:sp>
      <p:sp>
        <p:nvSpPr>
          <p:cNvPr id="415" name="Google Shape;415;p86"/>
          <p:cNvSpPr txBox="1"/>
          <p:nvPr>
            <p:ph idx="1" type="subTitle"/>
          </p:nvPr>
        </p:nvSpPr>
        <p:spPr>
          <a:xfrm>
            <a:off x="1665825" y="3058425"/>
            <a:ext cx="2608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400">
                <a:solidFill>
                  <a:schemeClr val="dk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416" name="Google Shape;416;p86"/>
          <p:cNvSpPr txBox="1"/>
          <p:nvPr>
            <p:ph idx="2" type="ctrTitle"/>
          </p:nvPr>
        </p:nvSpPr>
        <p:spPr>
          <a:xfrm>
            <a:off x="196485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420" name="Shape 420"/>
        <p:cNvGrpSpPr/>
        <p:nvPr/>
      </p:nvGrpSpPr>
      <p:grpSpPr>
        <a:xfrm>
          <a:off x="0" y="0"/>
          <a:ext cx="0" cy="0"/>
          <a:chOff x="0" y="0"/>
          <a:chExt cx="0" cy="0"/>
        </a:xfrm>
      </p:grpSpPr>
      <p:sp>
        <p:nvSpPr>
          <p:cNvPr id="421" name="Google Shape;421;p88"/>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422" name="Google Shape;422;p88"/>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3" name="Shape 423"/>
        <p:cNvGrpSpPr/>
        <p:nvPr/>
      </p:nvGrpSpPr>
      <p:grpSpPr>
        <a:xfrm>
          <a:off x="0" y="0"/>
          <a:ext cx="0" cy="0"/>
          <a:chOff x="0" y="0"/>
          <a:chExt cx="0" cy="0"/>
        </a:xfrm>
      </p:grpSpPr>
      <p:sp>
        <p:nvSpPr>
          <p:cNvPr id="424" name="Google Shape;424;p89"/>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425" name="Google Shape;425;p89"/>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426" name="Google Shape;426;p89"/>
          <p:cNvSpPr txBox="1"/>
          <p:nvPr>
            <p:ph idx="1" type="subTitle"/>
          </p:nvPr>
        </p:nvSpPr>
        <p:spPr>
          <a:xfrm>
            <a:off x="690446" y="5802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427" name="Google Shape;427;p89"/>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28" name="Google Shape;428;p89"/>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29" name="Google Shape;429;p89"/>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30" name="Google Shape;430;p89"/>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31" name="Google Shape;431;p89"/>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32" name="Google Shape;432;p89"/>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33" name="Google Shape;433;p89"/>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434" name="Google Shape;434;p89"/>
          <p:cNvSpPr txBox="1"/>
          <p:nvPr>
            <p:ph idx="13" type="subTitle"/>
          </p:nvPr>
        </p:nvSpPr>
        <p:spPr>
          <a:xfrm>
            <a:off x="690446" y="15464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435" name="Google Shape;435;p89"/>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436" name="Google Shape;436;p89"/>
          <p:cNvSpPr txBox="1"/>
          <p:nvPr>
            <p:ph idx="15" type="subTitle"/>
          </p:nvPr>
        </p:nvSpPr>
        <p:spPr>
          <a:xfrm>
            <a:off x="690446" y="25199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437" name="Google Shape;437;p89"/>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38" name="Google Shape;438;p89"/>
          <p:cNvSpPr txBox="1"/>
          <p:nvPr>
            <p:ph idx="17" type="subTitle"/>
          </p:nvPr>
        </p:nvSpPr>
        <p:spPr>
          <a:xfrm>
            <a:off x="6811558" y="21538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39" name="Google Shape;439;p89"/>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40" name="Google Shape;440;p89"/>
          <p:cNvSpPr txBox="1"/>
          <p:nvPr>
            <p:ph idx="19" type="subTitle"/>
          </p:nvPr>
        </p:nvSpPr>
        <p:spPr>
          <a:xfrm>
            <a:off x="6811558" y="31777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41" name="Google Shape;441;p89"/>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42" name="Google Shape;442;p89"/>
          <p:cNvSpPr txBox="1"/>
          <p:nvPr>
            <p:ph idx="21" type="subTitle"/>
          </p:nvPr>
        </p:nvSpPr>
        <p:spPr>
          <a:xfrm>
            <a:off x="6811558" y="41899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443" name="Shape 443"/>
        <p:cNvGrpSpPr/>
        <p:nvPr/>
      </p:nvGrpSpPr>
      <p:grpSpPr>
        <a:xfrm>
          <a:off x="0" y="0"/>
          <a:ext cx="0" cy="0"/>
          <a:chOff x="0" y="0"/>
          <a:chExt cx="0" cy="0"/>
        </a:xfrm>
      </p:grpSpPr>
      <p:sp>
        <p:nvSpPr>
          <p:cNvPr id="444" name="Google Shape;444;p90"/>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445" name="Google Shape;445;p90"/>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446" name="Google Shape;446;p90"/>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47" name="Shape 447"/>
        <p:cNvGrpSpPr/>
        <p:nvPr/>
      </p:nvGrpSpPr>
      <p:grpSpPr>
        <a:xfrm>
          <a:off x="0" y="0"/>
          <a:ext cx="0" cy="0"/>
          <a:chOff x="0" y="0"/>
          <a:chExt cx="0" cy="0"/>
        </a:xfrm>
      </p:grpSpPr>
      <p:sp>
        <p:nvSpPr>
          <p:cNvPr id="448" name="Google Shape;448;p9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449" name="Google Shape;449;p91"/>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450" name="Google Shape;450;p91"/>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51" name="Google Shape;451;p91"/>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452" name="Google Shape;452;p91"/>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453" name="Shape 453"/>
        <p:cNvGrpSpPr/>
        <p:nvPr/>
      </p:nvGrpSpPr>
      <p:grpSpPr>
        <a:xfrm>
          <a:off x="0" y="0"/>
          <a:ext cx="0" cy="0"/>
          <a:chOff x="0" y="0"/>
          <a:chExt cx="0" cy="0"/>
        </a:xfrm>
      </p:grpSpPr>
      <p:sp>
        <p:nvSpPr>
          <p:cNvPr id="454" name="Google Shape;454;p92"/>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455" name="Google Shape;455;p92"/>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456" name="Google Shape;456;p92"/>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457" name="Shape 457"/>
        <p:cNvGrpSpPr/>
        <p:nvPr/>
      </p:nvGrpSpPr>
      <p:grpSpPr>
        <a:xfrm>
          <a:off x="0" y="0"/>
          <a:ext cx="0" cy="0"/>
          <a:chOff x="0" y="0"/>
          <a:chExt cx="0" cy="0"/>
        </a:xfrm>
      </p:grpSpPr>
      <p:sp>
        <p:nvSpPr>
          <p:cNvPr id="458" name="Google Shape;458;p93"/>
          <p:cNvSpPr txBox="1"/>
          <p:nvPr>
            <p:ph type="ctrTitle"/>
          </p:nvPr>
        </p:nvSpPr>
        <p:spPr>
          <a:xfrm>
            <a:off x="5616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459" name="Google Shape;459;p93"/>
          <p:cNvSpPr txBox="1"/>
          <p:nvPr>
            <p:ph idx="1" type="subTitle"/>
          </p:nvPr>
        </p:nvSpPr>
        <p:spPr>
          <a:xfrm>
            <a:off x="872450" y="3090475"/>
            <a:ext cx="2052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60" name="Google Shape;460;p93"/>
          <p:cNvSpPr txBox="1"/>
          <p:nvPr>
            <p:ph idx="2" type="ctrTitle"/>
          </p:nvPr>
        </p:nvSpPr>
        <p:spPr>
          <a:xfrm>
            <a:off x="32352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461" name="Google Shape;461;p93"/>
          <p:cNvSpPr txBox="1"/>
          <p:nvPr>
            <p:ph idx="3" type="subTitle"/>
          </p:nvPr>
        </p:nvSpPr>
        <p:spPr>
          <a:xfrm>
            <a:off x="3462900" y="2036750"/>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62" name="Google Shape;462;p93"/>
          <p:cNvSpPr txBox="1"/>
          <p:nvPr>
            <p:ph idx="4" type="ctrTitle"/>
          </p:nvPr>
        </p:nvSpPr>
        <p:spPr>
          <a:xfrm>
            <a:off x="59088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463" name="Google Shape;463;p93"/>
          <p:cNvSpPr txBox="1"/>
          <p:nvPr>
            <p:ph idx="5" type="subTitle"/>
          </p:nvPr>
        </p:nvSpPr>
        <p:spPr>
          <a:xfrm>
            <a:off x="6136500" y="3090475"/>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64" name="Google Shape;464;p93"/>
          <p:cNvSpPr txBox="1"/>
          <p:nvPr>
            <p:ph idx="6"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bg>
      <p:bgPr>
        <a:blipFill>
          <a:blip r:embed="rId2">
            <a:alphaModFix/>
          </a:blip>
          <a:stretch>
            <a:fillRect/>
          </a:stretch>
        </a:blipFill>
      </p:bgPr>
    </p:bg>
    <p:spTree>
      <p:nvGrpSpPr>
        <p:cNvPr id="465" name="Shape 465"/>
        <p:cNvGrpSpPr/>
        <p:nvPr/>
      </p:nvGrpSpPr>
      <p:grpSpPr>
        <a:xfrm>
          <a:off x="0" y="0"/>
          <a:ext cx="0" cy="0"/>
          <a:chOff x="0" y="0"/>
          <a:chExt cx="0" cy="0"/>
        </a:xfrm>
      </p:grpSpPr>
      <p:sp>
        <p:nvSpPr>
          <p:cNvPr id="466" name="Google Shape;466;p9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Small numbers">
    <p:bg>
      <p:bgPr>
        <a:blipFill>
          <a:blip r:embed="rId2">
            <a:alphaModFix/>
          </a:blip>
          <a:stretch>
            <a:fillRect/>
          </a:stretch>
        </a:blipFill>
      </p:bgPr>
    </p:bg>
    <p:spTree>
      <p:nvGrpSpPr>
        <p:cNvPr id="467" name="Shape 467"/>
        <p:cNvGrpSpPr/>
        <p:nvPr/>
      </p:nvGrpSpPr>
      <p:grpSpPr>
        <a:xfrm>
          <a:off x="0" y="0"/>
          <a:ext cx="0" cy="0"/>
          <a:chOff x="0" y="0"/>
          <a:chExt cx="0" cy="0"/>
        </a:xfrm>
      </p:grpSpPr>
      <p:sp>
        <p:nvSpPr>
          <p:cNvPr id="468" name="Google Shape;468;p9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469" name="Google Shape;469;p95"/>
          <p:cNvSpPr txBox="1"/>
          <p:nvPr>
            <p:ph idx="2" type="title"/>
          </p:nvPr>
        </p:nvSpPr>
        <p:spPr>
          <a:xfrm>
            <a:off x="1086651" y="14751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470" name="Google Shape;470;p95"/>
          <p:cNvSpPr txBox="1"/>
          <p:nvPr>
            <p:ph idx="1" type="subTitle"/>
          </p:nvPr>
        </p:nvSpPr>
        <p:spPr>
          <a:xfrm flipH="1">
            <a:off x="3481677" y="1666454"/>
            <a:ext cx="3264900" cy="33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471" name="Google Shape;471;p95"/>
          <p:cNvSpPr txBox="1"/>
          <p:nvPr>
            <p:ph idx="3" type="title"/>
          </p:nvPr>
        </p:nvSpPr>
        <p:spPr>
          <a:xfrm>
            <a:off x="2298451" y="2475350"/>
            <a:ext cx="17637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472" name="Google Shape;472;p95"/>
          <p:cNvSpPr txBox="1"/>
          <p:nvPr>
            <p:ph idx="4" type="subTitle"/>
          </p:nvPr>
        </p:nvSpPr>
        <p:spPr>
          <a:xfrm flipH="1">
            <a:off x="4568051" y="2688425"/>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473" name="Google Shape;473;p95"/>
          <p:cNvSpPr txBox="1"/>
          <p:nvPr>
            <p:ph idx="5" type="title"/>
          </p:nvPr>
        </p:nvSpPr>
        <p:spPr>
          <a:xfrm>
            <a:off x="3353176" y="35136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474" name="Google Shape;474;p95"/>
          <p:cNvSpPr txBox="1"/>
          <p:nvPr>
            <p:ph idx="6" type="subTitle"/>
          </p:nvPr>
        </p:nvSpPr>
        <p:spPr>
          <a:xfrm flipH="1">
            <a:off x="5671490" y="3709941"/>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bg>
      <p:bgPr>
        <a:blipFill>
          <a:blip r:embed="rId2">
            <a:alphaModFix/>
          </a:blip>
          <a:stretch>
            <a:fillRect/>
          </a:stretch>
        </a:blipFill>
      </p:bgPr>
    </p:bg>
    <p:spTree>
      <p:nvGrpSpPr>
        <p:cNvPr id="475" name="Shape 475"/>
        <p:cNvGrpSpPr/>
        <p:nvPr/>
      </p:nvGrpSpPr>
      <p:grpSpPr>
        <a:xfrm>
          <a:off x="0" y="0"/>
          <a:ext cx="0" cy="0"/>
          <a:chOff x="0" y="0"/>
          <a:chExt cx="0" cy="0"/>
        </a:xfrm>
      </p:grpSpPr>
      <p:sp>
        <p:nvSpPr>
          <p:cNvPr id="476" name="Google Shape;476;p96"/>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rgbClr val="000000"/>
              </a:buClr>
              <a:buSzPts val="2000"/>
              <a:buNone/>
              <a:defRPr sz="2000">
                <a:solidFill>
                  <a:srgbClr val="000000"/>
                </a:solidFill>
              </a:defRPr>
            </a:lvl2pPr>
            <a:lvl3pPr lvl="2" algn="r">
              <a:lnSpc>
                <a:spcPct val="100000"/>
              </a:lnSpc>
              <a:spcBef>
                <a:spcPts val="0"/>
              </a:spcBef>
              <a:spcAft>
                <a:spcPts val="0"/>
              </a:spcAft>
              <a:buClr>
                <a:srgbClr val="000000"/>
              </a:buClr>
              <a:buSzPts val="2000"/>
              <a:buNone/>
              <a:defRPr sz="2000">
                <a:solidFill>
                  <a:srgbClr val="000000"/>
                </a:solidFill>
              </a:defRPr>
            </a:lvl3pPr>
            <a:lvl4pPr lvl="3" algn="r">
              <a:lnSpc>
                <a:spcPct val="100000"/>
              </a:lnSpc>
              <a:spcBef>
                <a:spcPts val="0"/>
              </a:spcBef>
              <a:spcAft>
                <a:spcPts val="0"/>
              </a:spcAft>
              <a:buClr>
                <a:srgbClr val="000000"/>
              </a:buClr>
              <a:buSzPts val="2000"/>
              <a:buNone/>
              <a:defRPr sz="2000">
                <a:solidFill>
                  <a:srgbClr val="000000"/>
                </a:solidFill>
              </a:defRPr>
            </a:lvl4pPr>
            <a:lvl5pPr lvl="4" algn="r">
              <a:lnSpc>
                <a:spcPct val="100000"/>
              </a:lnSpc>
              <a:spcBef>
                <a:spcPts val="0"/>
              </a:spcBef>
              <a:spcAft>
                <a:spcPts val="0"/>
              </a:spcAft>
              <a:buClr>
                <a:srgbClr val="000000"/>
              </a:buClr>
              <a:buSzPts val="2000"/>
              <a:buNone/>
              <a:defRPr sz="2000">
                <a:solidFill>
                  <a:srgbClr val="000000"/>
                </a:solidFill>
              </a:defRPr>
            </a:lvl5pPr>
            <a:lvl6pPr lvl="5" algn="r">
              <a:lnSpc>
                <a:spcPct val="100000"/>
              </a:lnSpc>
              <a:spcBef>
                <a:spcPts val="0"/>
              </a:spcBef>
              <a:spcAft>
                <a:spcPts val="0"/>
              </a:spcAft>
              <a:buClr>
                <a:srgbClr val="000000"/>
              </a:buClr>
              <a:buSzPts val="2000"/>
              <a:buNone/>
              <a:defRPr sz="2000">
                <a:solidFill>
                  <a:srgbClr val="000000"/>
                </a:solidFill>
              </a:defRPr>
            </a:lvl6pPr>
            <a:lvl7pPr lvl="6" algn="r">
              <a:lnSpc>
                <a:spcPct val="100000"/>
              </a:lnSpc>
              <a:spcBef>
                <a:spcPts val="0"/>
              </a:spcBef>
              <a:spcAft>
                <a:spcPts val="0"/>
              </a:spcAft>
              <a:buClr>
                <a:srgbClr val="000000"/>
              </a:buClr>
              <a:buSzPts val="2000"/>
              <a:buNone/>
              <a:defRPr sz="2000">
                <a:solidFill>
                  <a:srgbClr val="000000"/>
                </a:solidFill>
              </a:defRPr>
            </a:lvl7pPr>
            <a:lvl8pPr lvl="7" algn="r">
              <a:lnSpc>
                <a:spcPct val="100000"/>
              </a:lnSpc>
              <a:spcBef>
                <a:spcPts val="0"/>
              </a:spcBef>
              <a:spcAft>
                <a:spcPts val="0"/>
              </a:spcAft>
              <a:buClr>
                <a:srgbClr val="000000"/>
              </a:buClr>
              <a:buSzPts val="2000"/>
              <a:buNone/>
              <a:defRPr sz="2000">
                <a:solidFill>
                  <a:srgbClr val="000000"/>
                </a:solidFill>
              </a:defRPr>
            </a:lvl8pPr>
            <a:lvl9pPr lvl="8" algn="r">
              <a:lnSpc>
                <a:spcPct val="100000"/>
              </a:lnSpc>
              <a:spcBef>
                <a:spcPts val="0"/>
              </a:spcBef>
              <a:spcAft>
                <a:spcPts val="0"/>
              </a:spcAft>
              <a:buClr>
                <a:srgbClr val="000000"/>
              </a:buClr>
              <a:buSzPts val="2000"/>
              <a:buNone/>
              <a:defRPr sz="2000">
                <a:solidFill>
                  <a:srgbClr val="000000"/>
                </a:solidFill>
              </a:defRPr>
            </a:lvl9pPr>
          </a:lstStyle>
          <a:p/>
        </p:txBody>
      </p:sp>
      <p:sp>
        <p:nvSpPr>
          <p:cNvPr id="477" name="Google Shape;477;p96"/>
          <p:cNvSpPr txBox="1"/>
          <p:nvPr>
            <p:ph idx="1" type="subTitle"/>
          </p:nvPr>
        </p:nvSpPr>
        <p:spPr>
          <a:xfrm>
            <a:off x="1665825" y="3058425"/>
            <a:ext cx="2608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400">
                <a:solidFill>
                  <a:schemeClr val="dk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478" name="Google Shape;478;p96"/>
          <p:cNvSpPr txBox="1"/>
          <p:nvPr>
            <p:ph idx="2" type="ctrTitle"/>
          </p:nvPr>
        </p:nvSpPr>
        <p:spPr>
          <a:xfrm>
            <a:off x="196485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79" name="Shape 479"/>
        <p:cNvGrpSpPr/>
        <p:nvPr/>
      </p:nvGrpSpPr>
      <p:grpSpPr>
        <a:xfrm>
          <a:off x="0" y="0"/>
          <a:ext cx="0" cy="0"/>
          <a:chOff x="0" y="0"/>
          <a:chExt cx="0" cy="0"/>
        </a:xfrm>
      </p:grpSpPr>
      <p:sp>
        <p:nvSpPr>
          <p:cNvPr id="480" name="Google Shape;480;p9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81" name="Shape 481"/>
        <p:cNvGrpSpPr/>
        <p:nvPr/>
      </p:nvGrpSpPr>
      <p:grpSpPr>
        <a:xfrm>
          <a:off x="0" y="0"/>
          <a:ext cx="0" cy="0"/>
          <a:chOff x="0" y="0"/>
          <a:chExt cx="0" cy="0"/>
        </a:xfrm>
      </p:grpSpPr>
      <p:sp>
        <p:nvSpPr>
          <p:cNvPr id="482" name="Google Shape;482;p98"/>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483" name="Google Shape;483;p98"/>
          <p:cNvSpPr txBox="1"/>
          <p:nvPr>
            <p:ph idx="1" type="subTitle"/>
          </p:nvPr>
        </p:nvSpPr>
        <p:spPr>
          <a:xfrm>
            <a:off x="2580225" y="2314225"/>
            <a:ext cx="3983400" cy="107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99"/>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486" name="Google Shape;486;p99"/>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487" name="Google Shape;487;p99"/>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488" name="Shape 488"/>
        <p:cNvGrpSpPr/>
        <p:nvPr/>
      </p:nvGrpSpPr>
      <p:grpSpPr>
        <a:xfrm>
          <a:off x="0" y="0"/>
          <a:ext cx="0" cy="0"/>
          <a:chOff x="0" y="0"/>
          <a:chExt cx="0" cy="0"/>
        </a:xfrm>
      </p:grpSpPr>
      <p:sp>
        <p:nvSpPr>
          <p:cNvPr id="489" name="Google Shape;489;p10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490" name="Google Shape;490;p100"/>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91" name="Google Shape;491;p100"/>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92" name="Google Shape;492;p100"/>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93" name="Google Shape;493;p100"/>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94" name="Google Shape;494;p100"/>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95" name="Google Shape;495;p100"/>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96" name="Google Shape;496;p100"/>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97" name="Google Shape;497;p100"/>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98" name="Google Shape;498;p100"/>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99" name="Google Shape;499;p100"/>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00" name="Google Shape;500;p100"/>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501" name="Google Shape;501;p100"/>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502" name="Shape 502"/>
        <p:cNvGrpSpPr/>
        <p:nvPr/>
      </p:nvGrpSpPr>
      <p:grpSpPr>
        <a:xfrm>
          <a:off x="0" y="0"/>
          <a:ext cx="0" cy="0"/>
          <a:chOff x="0" y="0"/>
          <a:chExt cx="0" cy="0"/>
        </a:xfrm>
      </p:grpSpPr>
      <p:sp>
        <p:nvSpPr>
          <p:cNvPr id="503" name="Google Shape;503;p10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504" name="Shape 504"/>
        <p:cNvGrpSpPr/>
        <p:nvPr/>
      </p:nvGrpSpPr>
      <p:grpSpPr>
        <a:xfrm>
          <a:off x="0" y="0"/>
          <a:ext cx="0" cy="0"/>
          <a:chOff x="0" y="0"/>
          <a:chExt cx="0" cy="0"/>
        </a:xfrm>
      </p:grpSpPr>
      <p:sp>
        <p:nvSpPr>
          <p:cNvPr id="505" name="Google Shape;505;p102"/>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506" name="Google Shape;506;p102"/>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507" name="Google Shape;507;p102"/>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508" name="Shape 508"/>
        <p:cNvGrpSpPr/>
        <p:nvPr/>
      </p:nvGrpSpPr>
      <p:grpSpPr>
        <a:xfrm>
          <a:off x="0" y="0"/>
          <a:ext cx="0" cy="0"/>
          <a:chOff x="0" y="0"/>
          <a:chExt cx="0" cy="0"/>
        </a:xfrm>
      </p:grpSpPr>
      <p:sp>
        <p:nvSpPr>
          <p:cNvPr id="509" name="Google Shape;509;p10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510" name="Google Shape;510;p103"/>
          <p:cNvSpPr txBox="1"/>
          <p:nvPr>
            <p:ph idx="2" type="ctrTitle"/>
          </p:nvPr>
        </p:nvSpPr>
        <p:spPr>
          <a:xfrm>
            <a:off x="2285760" y="165204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511" name="Google Shape;511;p103"/>
          <p:cNvSpPr txBox="1"/>
          <p:nvPr>
            <p:ph idx="1" type="subTitle"/>
          </p:nvPr>
        </p:nvSpPr>
        <p:spPr>
          <a:xfrm>
            <a:off x="2285760" y="194629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12" name="Google Shape;512;p103"/>
          <p:cNvSpPr txBox="1"/>
          <p:nvPr>
            <p:ph idx="3" type="ctrTitle"/>
          </p:nvPr>
        </p:nvSpPr>
        <p:spPr>
          <a:xfrm>
            <a:off x="2285760" y="35705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513" name="Google Shape;513;p103"/>
          <p:cNvSpPr txBox="1"/>
          <p:nvPr>
            <p:ph idx="4" type="subTitle"/>
          </p:nvPr>
        </p:nvSpPr>
        <p:spPr>
          <a:xfrm>
            <a:off x="2285760" y="38648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14" name="Google Shape;514;p103"/>
          <p:cNvSpPr txBox="1"/>
          <p:nvPr>
            <p:ph idx="5" type="ctrTitle"/>
          </p:nvPr>
        </p:nvSpPr>
        <p:spPr>
          <a:xfrm>
            <a:off x="5047297" y="1652042"/>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515" name="Google Shape;515;p103"/>
          <p:cNvSpPr txBox="1"/>
          <p:nvPr>
            <p:ph idx="6" type="subTitle"/>
          </p:nvPr>
        </p:nvSpPr>
        <p:spPr>
          <a:xfrm>
            <a:off x="5047299" y="1946292"/>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516" name="Google Shape;516;p103"/>
          <p:cNvSpPr txBox="1"/>
          <p:nvPr>
            <p:ph idx="7" type="ctrTitle"/>
          </p:nvPr>
        </p:nvSpPr>
        <p:spPr>
          <a:xfrm>
            <a:off x="5047297" y="35705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517" name="Google Shape;517;p103"/>
          <p:cNvSpPr txBox="1"/>
          <p:nvPr>
            <p:ph idx="8" type="subTitle"/>
          </p:nvPr>
        </p:nvSpPr>
        <p:spPr>
          <a:xfrm>
            <a:off x="5047299" y="38648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theme" Target="../theme/theme4.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5.xml"/><Relationship Id="rId22" Type="http://schemas.openxmlformats.org/officeDocument/2006/relationships/slideLayout" Target="../slideLayouts/slideLayout77.xml"/><Relationship Id="rId21" Type="http://schemas.openxmlformats.org/officeDocument/2006/relationships/slideLayout" Target="../slideLayouts/slideLayout76.xml"/><Relationship Id="rId24" Type="http://schemas.openxmlformats.org/officeDocument/2006/relationships/slideLayout" Target="../slideLayouts/slideLayout79.xml"/><Relationship Id="rId23" Type="http://schemas.openxmlformats.org/officeDocument/2006/relationships/slideLayout" Target="../slideLayouts/slideLayout78.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26" Type="http://schemas.openxmlformats.org/officeDocument/2006/relationships/slideLayout" Target="../slideLayouts/slideLayout81.xml"/><Relationship Id="rId25" Type="http://schemas.openxmlformats.org/officeDocument/2006/relationships/slideLayout" Target="../slideLayouts/slideLayout80.xml"/><Relationship Id="rId28" Type="http://schemas.openxmlformats.org/officeDocument/2006/relationships/slideLayout" Target="../slideLayouts/slideLayout83.xml"/><Relationship Id="rId27" Type="http://schemas.openxmlformats.org/officeDocument/2006/relationships/slideLayout" Target="../slideLayouts/slideLayout82.xml"/><Relationship Id="rId5" Type="http://schemas.openxmlformats.org/officeDocument/2006/relationships/slideLayout" Target="../slideLayouts/slideLayout60.xml"/><Relationship Id="rId6" Type="http://schemas.openxmlformats.org/officeDocument/2006/relationships/slideLayout" Target="../slideLayouts/slideLayout61.xml"/><Relationship Id="rId29" Type="http://schemas.openxmlformats.org/officeDocument/2006/relationships/theme" Target="../theme/theme5.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19" Type="http://schemas.openxmlformats.org/officeDocument/2006/relationships/slideLayout" Target="../slideLayouts/slideLayout74.xml"/><Relationship Id="rId1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theme" Target="../theme/theme3.xml"/><Relationship Id="rId27" Type="http://schemas.openxmlformats.org/officeDocument/2006/relationships/slideLayout" Target="../slideLayouts/slideLayout110.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 name="Shape 145"/>
        <p:cNvGrpSpPr/>
        <p:nvPr/>
      </p:nvGrpSpPr>
      <p:grpSpPr>
        <a:xfrm>
          <a:off x="0" y="0"/>
          <a:ext cx="0" cy="0"/>
          <a:chOff x="0" y="0"/>
          <a:chExt cx="0" cy="0"/>
        </a:xfrm>
      </p:grpSpPr>
      <p:sp>
        <p:nvSpPr>
          <p:cNvPr id="146" name="Google Shape;14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Exo 2"/>
              <a:buNone/>
              <a:defRPr b="1" i="0" sz="2800" u="none" cap="none" strike="noStrike">
                <a:solidFill>
                  <a:srgbClr val="434343"/>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2pPr>
            <a:lvl3pPr lvl="2"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3pPr>
            <a:lvl4pPr lvl="3"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4pPr>
            <a:lvl5pPr lvl="4"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5pPr>
            <a:lvl6pPr lvl="5"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6pPr>
            <a:lvl7pPr lvl="6"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7pPr>
            <a:lvl8pPr lvl="7"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8pPr>
            <a:lvl9pPr lvl="8"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9pPr>
          </a:lstStyle>
          <a:p/>
        </p:txBody>
      </p:sp>
      <p:sp>
        <p:nvSpPr>
          <p:cNvPr id="147" name="Google Shape;14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9" name="Shape 279"/>
        <p:cNvGrpSpPr/>
        <p:nvPr/>
      </p:nvGrpSpPr>
      <p:grpSpPr>
        <a:xfrm>
          <a:off x="0" y="0"/>
          <a:ext cx="0" cy="0"/>
          <a:chOff x="0" y="0"/>
          <a:chExt cx="0" cy="0"/>
        </a:xfrm>
      </p:grpSpPr>
      <p:sp>
        <p:nvSpPr>
          <p:cNvPr id="280" name="Google Shape;280;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Exo 2"/>
              <a:buNone/>
              <a:defRPr b="1" i="0" sz="2800" u="none" cap="none" strike="noStrike">
                <a:solidFill>
                  <a:srgbClr val="434343"/>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2pPr>
            <a:lvl3pPr lvl="2"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3pPr>
            <a:lvl4pPr lvl="3"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4pPr>
            <a:lvl5pPr lvl="4"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5pPr>
            <a:lvl6pPr lvl="5"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6pPr>
            <a:lvl7pPr lvl="6"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7pPr>
            <a:lvl8pPr lvl="7"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8pPr>
            <a:lvl9pPr lvl="8"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9pPr>
          </a:lstStyle>
          <a:p/>
        </p:txBody>
      </p:sp>
      <p:sp>
        <p:nvSpPr>
          <p:cNvPr id="281" name="Google Shape;281;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17" name="Shape 417"/>
        <p:cNvGrpSpPr/>
        <p:nvPr/>
      </p:nvGrpSpPr>
      <p:grpSpPr>
        <a:xfrm>
          <a:off x="0" y="0"/>
          <a:ext cx="0" cy="0"/>
          <a:chOff x="0" y="0"/>
          <a:chExt cx="0" cy="0"/>
        </a:xfrm>
      </p:grpSpPr>
      <p:sp>
        <p:nvSpPr>
          <p:cNvPr id="418" name="Google Shape;418;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Exo 2"/>
              <a:buNone/>
              <a:defRPr b="1" i="0" sz="2800" u="none" cap="none" strike="noStrike">
                <a:solidFill>
                  <a:srgbClr val="434343"/>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2pPr>
            <a:lvl3pPr lvl="2"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3pPr>
            <a:lvl4pPr lvl="3"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4pPr>
            <a:lvl5pPr lvl="4"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5pPr>
            <a:lvl6pPr lvl="5"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6pPr>
            <a:lvl7pPr lvl="6"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7pPr>
            <a:lvl8pPr lvl="7"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8pPr>
            <a:lvl9pPr lvl="8"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9pPr>
          </a:lstStyle>
          <a:p/>
        </p:txBody>
      </p:sp>
      <p:sp>
        <p:nvSpPr>
          <p:cNvPr id="419" name="Google Shape;419;p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 Id="rId3" Type="http://schemas.openxmlformats.org/officeDocument/2006/relationships/image" Target="../media/image1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102.png"/><Relationship Id="rId4" Type="http://schemas.openxmlformats.org/officeDocument/2006/relationships/image" Target="../media/image10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109.png"/><Relationship Id="rId4" Type="http://schemas.openxmlformats.org/officeDocument/2006/relationships/image" Target="../media/image108.png"/><Relationship Id="rId5"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115.png"/><Relationship Id="rId4" Type="http://schemas.openxmlformats.org/officeDocument/2006/relationships/image" Target="../media/image113.png"/><Relationship Id="rId9" Type="http://schemas.openxmlformats.org/officeDocument/2006/relationships/image" Target="../media/image117.png"/><Relationship Id="rId5" Type="http://schemas.openxmlformats.org/officeDocument/2006/relationships/image" Target="../media/image116.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114.png"/><Relationship Id="rId4" Type="http://schemas.openxmlformats.org/officeDocument/2006/relationships/image" Target="../media/image1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114.png"/><Relationship Id="rId4" Type="http://schemas.openxmlformats.org/officeDocument/2006/relationships/image" Target="../media/image121.png"/><Relationship Id="rId5" Type="http://schemas.openxmlformats.org/officeDocument/2006/relationships/image" Target="../media/image1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9.xml"/><Relationship Id="rId3" Type="http://schemas.openxmlformats.org/officeDocument/2006/relationships/image" Target="../media/image8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6.xml"/><Relationship Id="rId5" Type="http://schemas.openxmlformats.org/officeDocument/2006/relationships/image" Target="../media/image9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image" Target="../media/image138.png"/><Relationship Id="rId4" Type="http://schemas.openxmlformats.org/officeDocument/2006/relationships/image" Target="../media/image1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 Id="rId3" Type="http://schemas.openxmlformats.org/officeDocument/2006/relationships/image" Target="../media/image129.png"/><Relationship Id="rId4" Type="http://schemas.openxmlformats.org/officeDocument/2006/relationships/image" Target="../media/image122.png"/><Relationship Id="rId5" Type="http://schemas.openxmlformats.org/officeDocument/2006/relationships/image" Target="../media/image131.png"/><Relationship Id="rId6" Type="http://schemas.openxmlformats.org/officeDocument/2006/relationships/image" Target="../media/image125.png"/><Relationship Id="rId7" Type="http://schemas.openxmlformats.org/officeDocument/2006/relationships/image" Target="../media/image1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1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 Id="rId3" Type="http://schemas.openxmlformats.org/officeDocument/2006/relationships/image" Target="../media/image1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133.png"/><Relationship Id="rId4" Type="http://schemas.openxmlformats.org/officeDocument/2006/relationships/image" Target="../media/image132.png"/><Relationship Id="rId5" Type="http://schemas.openxmlformats.org/officeDocument/2006/relationships/image" Target="../media/image136.png"/><Relationship Id="rId6" Type="http://schemas.openxmlformats.org/officeDocument/2006/relationships/image" Target="../media/image1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image" Target="../media/image87.png"/><Relationship Id="rId4" Type="http://schemas.openxmlformats.org/officeDocument/2006/relationships/image" Target="../media/image128.png"/><Relationship Id="rId5" Type="http://schemas.openxmlformats.org/officeDocument/2006/relationships/image" Target="../media/image134.png"/><Relationship Id="rId6" Type="http://schemas.openxmlformats.org/officeDocument/2006/relationships/image" Target="../media/image1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137.png"/><Relationship Id="rId4" Type="http://schemas.openxmlformats.org/officeDocument/2006/relationships/image" Target="../media/image141.png"/><Relationship Id="rId5" Type="http://schemas.openxmlformats.org/officeDocument/2006/relationships/image" Target="../media/image1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7.xml"/><Relationship Id="rId3" Type="http://schemas.openxmlformats.org/officeDocument/2006/relationships/image" Target="../media/image92.png"/><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 Id="rId3" Type="http://schemas.openxmlformats.org/officeDocument/2006/relationships/image" Target="../media/image94.png"/><Relationship Id="rId4" Type="http://schemas.openxmlformats.org/officeDocument/2006/relationships/image" Target="../media/image93.png"/><Relationship Id="rId5" Type="http://schemas.openxmlformats.org/officeDocument/2006/relationships/image" Target="../media/image97.png"/><Relationship Id="rId6"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96.png"/><Relationship Id="rId4" Type="http://schemas.openxmlformats.org/officeDocument/2006/relationships/image" Target="../media/image99.png"/><Relationship Id="rId5" Type="http://schemas.openxmlformats.org/officeDocument/2006/relationships/image" Target="../media/image103.png"/><Relationship Id="rId6"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15"/>
          <p:cNvSpPr txBox="1"/>
          <p:nvPr>
            <p:ph type="ctrTitle"/>
          </p:nvPr>
        </p:nvSpPr>
        <p:spPr>
          <a:xfrm>
            <a:off x="3049600" y="1393700"/>
            <a:ext cx="5945400" cy="1782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sz="4400"/>
              <a:t>Policy networks for </a:t>
            </a:r>
            <a:br>
              <a:rPr lang="en" sz="4400"/>
            </a:br>
            <a:r>
              <a:rPr lang="en" sz="4400"/>
              <a:t>Non-Markovian </a:t>
            </a:r>
            <a:endParaRPr sz="4400"/>
          </a:p>
          <a:p>
            <a:pPr indent="0" lvl="0" marL="0" rtl="0" algn="r">
              <a:lnSpc>
                <a:spcPct val="100000"/>
              </a:lnSpc>
              <a:spcBef>
                <a:spcPts val="0"/>
              </a:spcBef>
              <a:spcAft>
                <a:spcPts val="0"/>
              </a:spcAft>
              <a:buClr>
                <a:schemeClr val="dk1"/>
              </a:buClr>
              <a:buSzPts val="1100"/>
              <a:buFont typeface="Arial"/>
              <a:buNone/>
            </a:pPr>
            <a:r>
              <a:rPr lang="en" sz="4400"/>
              <a:t>Deep RL Rewards</a:t>
            </a:r>
            <a:endParaRPr/>
          </a:p>
        </p:txBody>
      </p:sp>
      <p:sp>
        <p:nvSpPr>
          <p:cNvPr id="556" name="Google Shape;556;p115"/>
          <p:cNvSpPr txBox="1"/>
          <p:nvPr>
            <p:ph idx="1" type="subTitle"/>
          </p:nvPr>
        </p:nvSpPr>
        <p:spPr>
          <a:xfrm>
            <a:off x="2952000" y="2915522"/>
            <a:ext cx="6042781" cy="717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sz="1600">
                <a:latin typeface="Exo 2"/>
                <a:ea typeface="Exo 2"/>
                <a:cs typeface="Exo 2"/>
                <a:sym typeface="Exo 2"/>
              </a:rPr>
              <a:t>ANTONELLA ANGRISANI, ANDREA FANTI and LUCA LOBEFARO</a:t>
            </a:r>
            <a:endParaRPr sz="1600">
              <a:latin typeface="Exo 2"/>
              <a:ea typeface="Exo 2"/>
              <a:cs typeface="Exo 2"/>
              <a:sym typeface="Exo 2"/>
            </a:endParaRPr>
          </a:p>
        </p:txBody>
      </p:sp>
      <p:cxnSp>
        <p:nvCxnSpPr>
          <p:cNvPr id="557" name="Google Shape;557;p115"/>
          <p:cNvCxnSpPr/>
          <p:nvPr/>
        </p:nvCxnSpPr>
        <p:spPr>
          <a:xfrm>
            <a:off x="6677025" y="3176000"/>
            <a:ext cx="2460000" cy="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4"/>
          <p:cNvSpPr txBox="1"/>
          <p:nvPr/>
        </p:nvSpPr>
        <p:spPr>
          <a:xfrm flipH="1">
            <a:off x="59641" y="1215052"/>
            <a:ext cx="652278" cy="565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Exo 2"/>
              <a:buNone/>
            </a:pPr>
            <a:r>
              <a:rPr b="1" i="0" lang="en" sz="2800" u="none" cap="none" strike="noStrike">
                <a:solidFill>
                  <a:srgbClr val="434343"/>
                </a:solidFill>
                <a:latin typeface="Exo 2"/>
                <a:ea typeface="Exo 2"/>
                <a:cs typeface="Exo 2"/>
                <a:sym typeface="Exo 2"/>
              </a:rPr>
              <a:t>01</a:t>
            </a:r>
            <a:endParaRPr/>
          </a:p>
        </p:txBody>
      </p:sp>
      <p:sp>
        <p:nvSpPr>
          <p:cNvPr id="731" name="Google Shape;731;p124"/>
          <p:cNvSpPr txBox="1"/>
          <p:nvPr/>
        </p:nvSpPr>
        <p:spPr>
          <a:xfrm>
            <a:off x="711925" y="1331150"/>
            <a:ext cx="29727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 sz="1600" u="none" cap="none" strike="noStrike">
                <a:solidFill>
                  <a:srgbClr val="000000"/>
                </a:solidFill>
                <a:latin typeface="Roboto Condensed Light"/>
                <a:ea typeface="Roboto Condensed Light"/>
                <a:cs typeface="Roboto Condensed Light"/>
                <a:sym typeface="Roboto Condensed Light"/>
              </a:rPr>
              <a:t>ENHANCED EXPRESSIVE POWER</a:t>
            </a:r>
            <a:endParaRPr/>
          </a:p>
        </p:txBody>
      </p:sp>
      <p:sp>
        <p:nvSpPr>
          <p:cNvPr id="732" name="Google Shape;732;p124"/>
          <p:cNvSpPr txBox="1"/>
          <p:nvPr/>
        </p:nvSpPr>
        <p:spPr>
          <a:xfrm>
            <a:off x="2921587" y="347317"/>
            <a:ext cx="3300827" cy="552683"/>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2400"/>
              <a:buFont typeface="Exo 2"/>
              <a:buNone/>
            </a:pPr>
            <a:r>
              <a:rPr b="1" i="0" lang="en" sz="2400" u="none" cap="none" strike="noStrike">
                <a:solidFill>
                  <a:srgbClr val="434343"/>
                </a:solidFill>
                <a:latin typeface="Exo 2"/>
                <a:ea typeface="Exo 2"/>
                <a:cs typeface="Exo 2"/>
                <a:sym typeface="Exo 2"/>
              </a:rPr>
              <a:t>LDL</a:t>
            </a:r>
            <a:r>
              <a:rPr b="1" baseline="-25000" i="0" lang="en" sz="2400" u="none" cap="none" strike="noStrike">
                <a:solidFill>
                  <a:srgbClr val="434343"/>
                </a:solidFill>
                <a:latin typeface="Exo 2"/>
                <a:ea typeface="Exo 2"/>
                <a:cs typeface="Exo 2"/>
                <a:sym typeface="Exo 2"/>
              </a:rPr>
              <a:t>f</a:t>
            </a:r>
            <a:r>
              <a:rPr b="1" i="0" lang="en" sz="2400" u="none" cap="none" strike="noStrike">
                <a:solidFill>
                  <a:srgbClr val="434343"/>
                </a:solidFill>
                <a:latin typeface="Exo 2"/>
                <a:ea typeface="Exo 2"/>
                <a:cs typeface="Exo 2"/>
                <a:sym typeface="Exo 2"/>
              </a:rPr>
              <a:t> advantages</a:t>
            </a:r>
            <a:endParaRPr b="1" i="0" sz="2400" u="none" cap="none" strike="noStrike">
              <a:solidFill>
                <a:srgbClr val="434343"/>
              </a:solidFill>
              <a:latin typeface="Exo 2"/>
              <a:ea typeface="Exo 2"/>
              <a:cs typeface="Exo 2"/>
              <a:sym typeface="Exo 2"/>
            </a:endParaRPr>
          </a:p>
        </p:txBody>
      </p:sp>
      <p:cxnSp>
        <p:nvCxnSpPr>
          <p:cNvPr id="733" name="Google Shape;733;p124"/>
          <p:cNvCxnSpPr/>
          <p:nvPr/>
        </p:nvCxnSpPr>
        <p:spPr>
          <a:xfrm>
            <a:off x="3684641" y="1486249"/>
            <a:ext cx="615357" cy="0"/>
          </a:xfrm>
          <a:prstGeom prst="straightConnector1">
            <a:avLst/>
          </a:prstGeom>
          <a:noFill/>
          <a:ln cap="flat" cmpd="sng" w="12700">
            <a:solidFill>
              <a:schemeClr val="dk1"/>
            </a:solidFill>
            <a:prstDash val="solid"/>
            <a:round/>
            <a:headEnd len="sm" w="sm" type="none"/>
            <a:tailEnd len="med" w="med" type="stealth"/>
          </a:ln>
        </p:spPr>
      </p:cxnSp>
      <p:sp>
        <p:nvSpPr>
          <p:cNvPr id="734" name="Google Shape;734;p124"/>
          <p:cNvSpPr txBox="1"/>
          <p:nvPr/>
        </p:nvSpPr>
        <p:spPr>
          <a:xfrm>
            <a:off x="4424006" y="1215052"/>
            <a:ext cx="3536284" cy="5423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oboto Condensed Light"/>
                <a:ea typeface="Roboto Condensed Light"/>
                <a:cs typeface="Roboto Condensed Light"/>
                <a:sym typeface="Roboto Condensed Light"/>
              </a:rPr>
              <a:t>greater expressivity, and possibility to represent also procedural constraints (sequencing constraints)</a:t>
            </a:r>
            <a:endParaRPr/>
          </a:p>
        </p:txBody>
      </p:sp>
      <p:sp>
        <p:nvSpPr>
          <p:cNvPr id="735" name="Google Shape;735;p124"/>
          <p:cNvSpPr txBox="1"/>
          <p:nvPr/>
        </p:nvSpPr>
        <p:spPr>
          <a:xfrm flipH="1">
            <a:off x="993822" y="3405840"/>
            <a:ext cx="652278" cy="565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Exo 2"/>
              <a:buNone/>
            </a:pPr>
            <a:r>
              <a:rPr b="1" i="0" lang="en" sz="2800" u="none" cap="none" strike="noStrike">
                <a:solidFill>
                  <a:srgbClr val="434343"/>
                </a:solidFill>
                <a:latin typeface="Exo 2"/>
                <a:ea typeface="Exo 2"/>
                <a:cs typeface="Exo 2"/>
                <a:sym typeface="Exo 2"/>
              </a:rPr>
              <a:t>03</a:t>
            </a:r>
            <a:endParaRPr/>
          </a:p>
        </p:txBody>
      </p:sp>
      <p:sp>
        <p:nvSpPr>
          <p:cNvPr id="736" name="Google Shape;736;p124"/>
          <p:cNvSpPr txBox="1"/>
          <p:nvPr/>
        </p:nvSpPr>
        <p:spPr>
          <a:xfrm flipH="1">
            <a:off x="526731" y="2266605"/>
            <a:ext cx="652278" cy="565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Exo 2"/>
              <a:buNone/>
            </a:pPr>
            <a:r>
              <a:rPr b="1" i="0" lang="en" sz="2800" u="none" cap="none" strike="noStrike">
                <a:solidFill>
                  <a:srgbClr val="434343"/>
                </a:solidFill>
                <a:latin typeface="Exo 2"/>
                <a:ea typeface="Exo 2"/>
                <a:cs typeface="Exo 2"/>
                <a:sym typeface="Exo 2"/>
              </a:rPr>
              <a:t>02</a:t>
            </a:r>
            <a:endParaRPr/>
          </a:p>
        </p:txBody>
      </p:sp>
      <p:sp>
        <p:nvSpPr>
          <p:cNvPr id="737" name="Google Shape;737;p124"/>
          <p:cNvSpPr txBox="1"/>
          <p:nvPr/>
        </p:nvSpPr>
        <p:spPr>
          <a:xfrm>
            <a:off x="1179000" y="2382700"/>
            <a:ext cx="33930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 sz="1600" u="none" cap="none" strike="noStrike">
                <a:solidFill>
                  <a:srgbClr val="000000"/>
                </a:solidFill>
                <a:latin typeface="Roboto Condensed Light"/>
                <a:ea typeface="Roboto Condensed Light"/>
                <a:cs typeface="Roboto Condensed Light"/>
                <a:sym typeface="Roboto Condensed Light"/>
              </a:rPr>
              <a:t>MINIMALITY AND COMPOSITIONALITY</a:t>
            </a:r>
            <a:endParaRPr/>
          </a:p>
        </p:txBody>
      </p:sp>
      <p:sp>
        <p:nvSpPr>
          <p:cNvPr id="738" name="Google Shape;738;p124"/>
          <p:cNvSpPr txBox="1"/>
          <p:nvPr/>
        </p:nvSpPr>
        <p:spPr>
          <a:xfrm>
            <a:off x="1646100" y="3524175"/>
            <a:ext cx="39699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 sz="1600" u="none" cap="none" strike="noStrike">
                <a:solidFill>
                  <a:srgbClr val="000000"/>
                </a:solidFill>
                <a:latin typeface="Roboto Condensed Light"/>
                <a:ea typeface="Roboto Condensed Light"/>
                <a:cs typeface="Roboto Condensed Light"/>
                <a:sym typeface="Roboto Condensed Light"/>
              </a:rPr>
              <a:t>FORWARD CONSTRUCTION VIA PROGRESSION</a:t>
            </a:r>
            <a:endParaRPr/>
          </a:p>
        </p:txBody>
      </p:sp>
      <p:sp>
        <p:nvSpPr>
          <p:cNvPr id="739" name="Google Shape;739;p124"/>
          <p:cNvSpPr txBox="1"/>
          <p:nvPr/>
        </p:nvSpPr>
        <p:spPr>
          <a:xfrm>
            <a:off x="5240018" y="1888062"/>
            <a:ext cx="3903982" cy="542393"/>
          </a:xfrm>
          <a:prstGeom prst="rect">
            <a:avLst/>
          </a:prstGeom>
          <a:blipFill rotWithShape="1">
            <a:blip r:embed="rId3">
              <a:alphaModFix/>
            </a:blip>
            <a:stretch>
              <a:fillRect b="-6739" l="-468" r="0" t="-224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cxnSp>
        <p:nvCxnSpPr>
          <p:cNvPr id="740" name="Google Shape;740;p124"/>
          <p:cNvCxnSpPr/>
          <p:nvPr/>
        </p:nvCxnSpPr>
        <p:spPr>
          <a:xfrm>
            <a:off x="4555061" y="2500309"/>
            <a:ext cx="574347" cy="332096"/>
          </a:xfrm>
          <a:prstGeom prst="straightConnector1">
            <a:avLst/>
          </a:prstGeom>
          <a:noFill/>
          <a:ln cap="flat" cmpd="sng" w="12700">
            <a:solidFill>
              <a:schemeClr val="dk1"/>
            </a:solidFill>
            <a:prstDash val="solid"/>
            <a:round/>
            <a:headEnd len="sm" w="sm" type="none"/>
            <a:tailEnd len="med" w="med" type="stealth"/>
          </a:ln>
        </p:spPr>
      </p:cxnSp>
      <p:sp>
        <p:nvSpPr>
          <p:cNvPr id="741" name="Google Shape;741;p124"/>
          <p:cNvSpPr txBox="1"/>
          <p:nvPr/>
        </p:nvSpPr>
        <p:spPr>
          <a:xfrm>
            <a:off x="5253907" y="2561208"/>
            <a:ext cx="3074081" cy="5423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oboto Condensed Light"/>
                <a:ea typeface="Roboto Condensed Light"/>
                <a:cs typeface="Roboto Condensed Light"/>
                <a:sym typeface="Roboto Condensed Light"/>
              </a:rPr>
              <a:t>if a new formula is added, we need simply to extend MDP with one additional component.</a:t>
            </a:r>
            <a:endParaRPr/>
          </a:p>
        </p:txBody>
      </p:sp>
      <p:cxnSp>
        <p:nvCxnSpPr>
          <p:cNvPr id="742" name="Google Shape;742;p124"/>
          <p:cNvCxnSpPr/>
          <p:nvPr/>
        </p:nvCxnSpPr>
        <p:spPr>
          <a:xfrm>
            <a:off x="5615902" y="3672146"/>
            <a:ext cx="559400" cy="0"/>
          </a:xfrm>
          <a:prstGeom prst="straightConnector1">
            <a:avLst/>
          </a:prstGeom>
          <a:noFill/>
          <a:ln cap="flat" cmpd="sng" w="12700">
            <a:solidFill>
              <a:schemeClr val="dk1"/>
            </a:solidFill>
            <a:prstDash val="solid"/>
            <a:round/>
            <a:headEnd len="sm" w="sm" type="none"/>
            <a:tailEnd len="med" w="med" type="stealth"/>
          </a:ln>
        </p:spPr>
      </p:cxnSp>
      <p:sp>
        <p:nvSpPr>
          <p:cNvPr id="743" name="Google Shape;743;p124"/>
          <p:cNvSpPr txBox="1"/>
          <p:nvPr/>
        </p:nvSpPr>
        <p:spPr>
          <a:xfrm>
            <a:off x="6355268" y="3400949"/>
            <a:ext cx="27945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Roboto Condensed Light"/>
                <a:ea typeface="Roboto Condensed Light"/>
                <a:cs typeface="Roboto Condensed Light"/>
                <a:sym typeface="Roboto Condensed Light"/>
              </a:rPr>
              <a:t>to ensure, on the base of the initial state, the generation of reachable states only</a:t>
            </a:r>
            <a:endParaRPr/>
          </a:p>
        </p:txBody>
      </p:sp>
      <p:cxnSp>
        <p:nvCxnSpPr>
          <p:cNvPr id="744" name="Google Shape;744;p124"/>
          <p:cNvCxnSpPr/>
          <p:nvPr/>
        </p:nvCxnSpPr>
        <p:spPr>
          <a:xfrm flipH="1" rot="10800000">
            <a:off x="4550886" y="2157932"/>
            <a:ext cx="574347" cy="332096"/>
          </a:xfrm>
          <a:prstGeom prst="straightConnector1">
            <a:avLst/>
          </a:prstGeom>
          <a:noFill/>
          <a:ln cap="flat" cmpd="sng" w="12700">
            <a:solidFill>
              <a:schemeClr val="dk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0"/>
                                        </p:tgtEl>
                                        <p:attrNameLst>
                                          <p:attrName>style.visibility</p:attrName>
                                        </p:attrNameLst>
                                      </p:cBhvr>
                                      <p:to>
                                        <p:strVal val="visible"/>
                                      </p:to>
                                    </p:set>
                                    <p:anim calcmode="lin" valueType="num">
                                      <p:cBhvr additive="base">
                                        <p:cTn dur="250"/>
                                        <p:tgtEl>
                                          <p:spTgt spid="730"/>
                                        </p:tgtEl>
                                        <p:attrNameLst>
                                          <p:attrName>ppt_x</p:attrName>
                                        </p:attrNameLst>
                                      </p:cBhvr>
                                      <p:tavLst>
                                        <p:tav fmla="" tm="0">
                                          <p:val>
                                            <p:strVal val="#ppt_x-1"/>
                                          </p:val>
                                        </p:tav>
                                        <p:tav fmla="" tm="100000">
                                          <p:val>
                                            <p:strVal val="#ppt_x"/>
                                          </p:val>
                                        </p:tav>
                                      </p:tavLst>
                                    </p:anim>
                                  </p:childTnLst>
                                </p:cTn>
                              </p:par>
                            </p:childTnLst>
                          </p:cTn>
                        </p:par>
                        <p:par>
                          <p:cTn fill="hold">
                            <p:stCondLst>
                              <p:cond delay="250"/>
                            </p:stCondLst>
                            <p:childTnLst>
                              <p:par>
                                <p:cTn fill="hold" nodeType="afterEffect" presetClass="entr" presetID="2" presetSubtype="8">
                                  <p:stCondLst>
                                    <p:cond delay="0"/>
                                  </p:stCondLst>
                                  <p:childTnLst>
                                    <p:set>
                                      <p:cBhvr>
                                        <p:cTn dur="1" fill="hold">
                                          <p:stCondLst>
                                            <p:cond delay="0"/>
                                          </p:stCondLst>
                                        </p:cTn>
                                        <p:tgtEl>
                                          <p:spTgt spid="731"/>
                                        </p:tgtEl>
                                        <p:attrNameLst>
                                          <p:attrName>style.visibility</p:attrName>
                                        </p:attrNameLst>
                                      </p:cBhvr>
                                      <p:to>
                                        <p:strVal val="visible"/>
                                      </p:to>
                                    </p:set>
                                    <p:anim calcmode="lin" valueType="num">
                                      <p:cBhvr additive="base">
                                        <p:cTn dur="250"/>
                                        <p:tgtEl>
                                          <p:spTgt spid="731"/>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733"/>
                                        </p:tgtEl>
                                        <p:attrNameLst>
                                          <p:attrName>style.visibility</p:attrName>
                                        </p:attrNameLst>
                                      </p:cBhvr>
                                      <p:to>
                                        <p:strVal val="visible"/>
                                      </p:to>
                                    </p:set>
                                    <p:anim calcmode="lin" valueType="num">
                                      <p:cBhvr additive="base">
                                        <p:cTn dur="250"/>
                                        <p:tgtEl>
                                          <p:spTgt spid="733"/>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2" presetSubtype="2">
                                  <p:stCondLst>
                                    <p:cond delay="0"/>
                                  </p:stCondLst>
                                  <p:childTnLst>
                                    <p:set>
                                      <p:cBhvr>
                                        <p:cTn dur="1" fill="hold">
                                          <p:stCondLst>
                                            <p:cond delay="0"/>
                                          </p:stCondLst>
                                        </p:cTn>
                                        <p:tgtEl>
                                          <p:spTgt spid="734"/>
                                        </p:tgtEl>
                                        <p:attrNameLst>
                                          <p:attrName>style.visibility</p:attrName>
                                        </p:attrNameLst>
                                      </p:cBhvr>
                                      <p:to>
                                        <p:strVal val="visible"/>
                                      </p:to>
                                    </p:set>
                                    <p:anim calcmode="lin" valueType="num">
                                      <p:cBhvr additive="base">
                                        <p:cTn dur="250"/>
                                        <p:tgtEl>
                                          <p:spTgt spid="7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6"/>
                                        </p:tgtEl>
                                        <p:attrNameLst>
                                          <p:attrName>style.visibility</p:attrName>
                                        </p:attrNameLst>
                                      </p:cBhvr>
                                      <p:to>
                                        <p:strVal val="visible"/>
                                      </p:to>
                                    </p:set>
                                    <p:anim calcmode="lin" valueType="num">
                                      <p:cBhvr additive="base">
                                        <p:cTn dur="250"/>
                                        <p:tgtEl>
                                          <p:spTgt spid="736"/>
                                        </p:tgtEl>
                                        <p:attrNameLst>
                                          <p:attrName>ppt_x</p:attrName>
                                        </p:attrNameLst>
                                      </p:cBhvr>
                                      <p:tavLst>
                                        <p:tav fmla="" tm="0">
                                          <p:val>
                                            <p:strVal val="#ppt_x-1"/>
                                          </p:val>
                                        </p:tav>
                                        <p:tav fmla="" tm="100000">
                                          <p:val>
                                            <p:strVal val="#ppt_x"/>
                                          </p:val>
                                        </p:tav>
                                      </p:tavLst>
                                    </p:anim>
                                  </p:childTnLst>
                                </p:cTn>
                              </p:par>
                            </p:childTnLst>
                          </p:cTn>
                        </p:par>
                        <p:par>
                          <p:cTn fill="hold">
                            <p:stCondLst>
                              <p:cond delay="250"/>
                            </p:stCondLst>
                            <p:childTnLst>
                              <p:par>
                                <p:cTn fill="hold" nodeType="afterEffect" presetClass="entr" presetID="2" presetSubtype="8">
                                  <p:stCondLst>
                                    <p:cond delay="0"/>
                                  </p:stCondLst>
                                  <p:childTnLst>
                                    <p:set>
                                      <p:cBhvr>
                                        <p:cTn dur="1" fill="hold">
                                          <p:stCondLst>
                                            <p:cond delay="0"/>
                                          </p:stCondLst>
                                        </p:cTn>
                                        <p:tgtEl>
                                          <p:spTgt spid="737"/>
                                        </p:tgtEl>
                                        <p:attrNameLst>
                                          <p:attrName>style.visibility</p:attrName>
                                        </p:attrNameLst>
                                      </p:cBhvr>
                                      <p:to>
                                        <p:strVal val="visible"/>
                                      </p:to>
                                    </p:set>
                                    <p:anim calcmode="lin" valueType="num">
                                      <p:cBhvr additive="base">
                                        <p:cTn dur="250"/>
                                        <p:tgtEl>
                                          <p:spTgt spid="7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250"/>
                                        <p:tgtEl>
                                          <p:spTgt spid="739"/>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740"/>
                                        </p:tgtEl>
                                        <p:attrNameLst>
                                          <p:attrName>style.visibility</p:attrName>
                                        </p:attrNameLst>
                                      </p:cBhvr>
                                      <p:to>
                                        <p:strVal val="visible"/>
                                      </p:to>
                                    </p:set>
                                    <p:anim calcmode="lin" valueType="num">
                                      <p:cBhvr additive="base">
                                        <p:cTn dur="250"/>
                                        <p:tgtEl>
                                          <p:spTgt spid="740"/>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2" presetSubtype="2">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250"/>
                                        <p:tgtEl>
                                          <p:spTgt spid="74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250"/>
                                        <p:tgtEl>
                                          <p:spTgt spid="7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5"/>
                                        </p:tgtEl>
                                        <p:attrNameLst>
                                          <p:attrName>style.visibility</p:attrName>
                                        </p:attrNameLst>
                                      </p:cBhvr>
                                      <p:to>
                                        <p:strVal val="visible"/>
                                      </p:to>
                                    </p:set>
                                    <p:anim calcmode="lin" valueType="num">
                                      <p:cBhvr additive="base">
                                        <p:cTn dur="250"/>
                                        <p:tgtEl>
                                          <p:spTgt spid="735"/>
                                        </p:tgtEl>
                                        <p:attrNameLst>
                                          <p:attrName>ppt_x</p:attrName>
                                        </p:attrNameLst>
                                      </p:cBhvr>
                                      <p:tavLst>
                                        <p:tav fmla="" tm="0">
                                          <p:val>
                                            <p:strVal val="#ppt_x-1"/>
                                          </p:val>
                                        </p:tav>
                                        <p:tav fmla="" tm="100000">
                                          <p:val>
                                            <p:strVal val="#ppt_x"/>
                                          </p:val>
                                        </p:tav>
                                      </p:tavLst>
                                    </p:anim>
                                  </p:childTnLst>
                                </p:cTn>
                              </p:par>
                            </p:childTnLst>
                          </p:cTn>
                        </p:par>
                        <p:par>
                          <p:cTn fill="hold">
                            <p:stCondLst>
                              <p:cond delay="250"/>
                            </p:stCondLst>
                            <p:childTnLst>
                              <p:par>
                                <p:cTn fill="hold" nodeType="afterEffect" presetClass="entr" presetID="2" presetSubtype="8">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250"/>
                                        <p:tgtEl>
                                          <p:spTgt spid="738"/>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250"/>
                                        <p:tgtEl>
                                          <p:spTgt spid="742"/>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2" presetSubtype="2">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250"/>
                                        <p:tgtEl>
                                          <p:spTgt spid="7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5"/>
          <p:cNvSpPr txBox="1"/>
          <p:nvPr/>
        </p:nvSpPr>
        <p:spPr>
          <a:xfrm>
            <a:off x="2638157" y="212911"/>
            <a:ext cx="3867600" cy="530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2000"/>
              <a:buFont typeface="Exo 2"/>
              <a:buNone/>
            </a:pPr>
            <a:r>
              <a:rPr b="1" lang="en" sz="2400">
                <a:solidFill>
                  <a:schemeClr val="hlink"/>
                </a:solidFill>
                <a:latin typeface="Exo 2"/>
                <a:ea typeface="Exo 2"/>
                <a:cs typeface="Exo 2"/>
                <a:sym typeface="Exo 2"/>
              </a:rPr>
              <a:t>Non-Markovian-Rewards</a:t>
            </a:r>
            <a:endParaRPr/>
          </a:p>
        </p:txBody>
      </p:sp>
      <p:sp>
        <p:nvSpPr>
          <p:cNvPr id="750" name="Google Shape;750;p125"/>
          <p:cNvSpPr txBox="1"/>
          <p:nvPr/>
        </p:nvSpPr>
        <p:spPr>
          <a:xfrm>
            <a:off x="371364" y="944914"/>
            <a:ext cx="8401271" cy="1380827"/>
          </a:xfrm>
          <a:prstGeom prst="rect">
            <a:avLst/>
          </a:prstGeom>
          <a:blipFill rotWithShape="1">
            <a:blip r:embed="rId3">
              <a:alphaModFix/>
            </a:blip>
            <a:stretch>
              <a:fillRect b="0" l="-217"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51" name="Google Shape;751;p125"/>
          <p:cNvSpPr txBox="1"/>
          <p:nvPr/>
        </p:nvSpPr>
        <p:spPr>
          <a:xfrm>
            <a:off x="412343" y="2388313"/>
            <a:ext cx="8429736" cy="741357"/>
          </a:xfrm>
          <a:prstGeom prst="rect">
            <a:avLst/>
          </a:prstGeom>
          <a:blipFill rotWithShape="1">
            <a:blip r:embed="rId4">
              <a:alphaModFix/>
            </a:blip>
            <a:stretch>
              <a:fillRect b="-2478" l="-216"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52" name="Google Shape;752;p125"/>
          <p:cNvSpPr txBox="1"/>
          <p:nvPr/>
        </p:nvSpPr>
        <p:spPr>
          <a:xfrm>
            <a:off x="371363" y="4387058"/>
            <a:ext cx="8401271" cy="523220"/>
          </a:xfrm>
          <a:prstGeom prst="rect">
            <a:avLst/>
          </a:prstGeom>
          <a:blipFill rotWithShape="1">
            <a:blip r:embed="rId5">
              <a:alphaModFix/>
            </a:blip>
            <a:stretch>
              <a:fillRect b="0" l="-217" r="0" t="-235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53" name="Google Shape;753;p125"/>
          <p:cNvSpPr txBox="1"/>
          <p:nvPr/>
        </p:nvSpPr>
        <p:spPr>
          <a:xfrm>
            <a:off x="597543" y="3615018"/>
            <a:ext cx="8429736" cy="678904"/>
          </a:xfrm>
          <a:prstGeom prst="rect">
            <a:avLst/>
          </a:prstGeom>
          <a:blipFill rotWithShape="1">
            <a:blip r:embed="rId6">
              <a:alphaModFix/>
            </a:blip>
            <a:stretch>
              <a:fillRect b="-142332" l="0" r="0" t="-1053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54" name="Google Shape;754;p125"/>
          <p:cNvSpPr txBox="1"/>
          <p:nvPr/>
        </p:nvSpPr>
        <p:spPr>
          <a:xfrm>
            <a:off x="603330" y="3123122"/>
            <a:ext cx="8429736" cy="572914"/>
          </a:xfrm>
          <a:prstGeom prst="rect">
            <a:avLst/>
          </a:prstGeom>
          <a:blipFill rotWithShape="1">
            <a:blip r:embed="rId7">
              <a:alphaModFix/>
            </a:blip>
            <a:stretch>
              <a:fillRect b="-264865" l="0" r="0" t="-17976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nvSpPr>
        <p:spPr>
          <a:xfrm>
            <a:off x="2268694" y="1380241"/>
            <a:ext cx="6390081" cy="1115049"/>
          </a:xfrm>
          <a:prstGeom prst="rect">
            <a:avLst/>
          </a:prstGeom>
          <a:blipFill rotWithShape="1">
            <a:blip r:embed="rId3">
              <a:alphaModFix/>
            </a:blip>
            <a:stretch>
              <a:fillRect b="-4916" l="-380" r="-285"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grpSp>
        <p:nvGrpSpPr>
          <p:cNvPr id="760" name="Google Shape;760;p126"/>
          <p:cNvGrpSpPr/>
          <p:nvPr/>
        </p:nvGrpSpPr>
        <p:grpSpPr>
          <a:xfrm>
            <a:off x="408219" y="967156"/>
            <a:ext cx="1944547" cy="1942607"/>
            <a:chOff x="144442" y="159302"/>
            <a:chExt cx="2477221" cy="2524086"/>
          </a:xfrm>
        </p:grpSpPr>
        <p:grpSp>
          <p:nvGrpSpPr>
            <p:cNvPr id="761" name="Google Shape;761;p126"/>
            <p:cNvGrpSpPr/>
            <p:nvPr/>
          </p:nvGrpSpPr>
          <p:grpSpPr>
            <a:xfrm>
              <a:off x="144442" y="159302"/>
              <a:ext cx="2477221" cy="2524086"/>
              <a:chOff x="5080188" y="927900"/>
              <a:chExt cx="961200" cy="961200"/>
            </a:xfrm>
          </p:grpSpPr>
          <p:sp>
            <p:nvSpPr>
              <p:cNvPr id="762" name="Google Shape;762;p126"/>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26"/>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26"/>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26"/>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2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2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2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2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0" name="Google Shape;770;p126"/>
            <p:cNvSpPr/>
            <p:nvPr/>
          </p:nvSpPr>
          <p:spPr>
            <a:xfrm>
              <a:off x="1263681" y="491297"/>
              <a:ext cx="994246" cy="1053923"/>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E3E9ED"/>
            </a:solidFill>
            <a:ln cap="flat" cmpd="sng" w="9525">
              <a:solidFill>
                <a:srgbClr val="839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1" name="Google Shape;771;p126"/>
          <p:cNvSpPr txBox="1"/>
          <p:nvPr/>
        </p:nvSpPr>
        <p:spPr>
          <a:xfrm>
            <a:off x="1376959" y="192517"/>
            <a:ext cx="6390000" cy="55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2400"/>
              <a:buFont typeface="Exo 2"/>
              <a:buNone/>
            </a:pPr>
            <a:r>
              <a:rPr b="1" lang="en" sz="2400">
                <a:solidFill>
                  <a:schemeClr val="hlink"/>
                </a:solidFill>
                <a:latin typeface="Exo 2"/>
                <a:ea typeface="Exo 2"/>
                <a:cs typeface="Exo 2"/>
                <a:sym typeface="Exo 2"/>
              </a:rPr>
              <a:t>RL for NMRDP with </a:t>
            </a:r>
            <a:r>
              <a:rPr b="1" lang="en" sz="2400">
                <a:solidFill>
                  <a:schemeClr val="hlink"/>
                </a:solidFill>
                <a:latin typeface="Exo 2"/>
                <a:ea typeface="Exo 2"/>
                <a:cs typeface="Exo 2"/>
                <a:sym typeface="Exo 2"/>
              </a:rPr>
              <a:t>LTL</a:t>
            </a:r>
            <a:r>
              <a:rPr b="1" baseline="-25000" lang="en" sz="2400">
                <a:solidFill>
                  <a:schemeClr val="dk2"/>
                </a:solidFill>
                <a:latin typeface="Exo 2"/>
                <a:ea typeface="Exo 2"/>
                <a:cs typeface="Exo 2"/>
                <a:sym typeface="Exo 2"/>
              </a:rPr>
              <a:t>f</a:t>
            </a:r>
            <a:r>
              <a:rPr b="1" lang="en" sz="2400">
                <a:solidFill>
                  <a:schemeClr val="hlink"/>
                </a:solidFill>
                <a:latin typeface="Exo 2"/>
                <a:ea typeface="Exo 2"/>
                <a:cs typeface="Exo 2"/>
                <a:sym typeface="Exo 2"/>
              </a:rPr>
              <a:t> LDL</a:t>
            </a:r>
            <a:r>
              <a:rPr b="1" baseline="-25000" lang="en" sz="2400">
                <a:solidFill>
                  <a:schemeClr val="dk2"/>
                </a:solidFill>
                <a:latin typeface="Exo 2"/>
                <a:ea typeface="Exo 2"/>
                <a:cs typeface="Exo 2"/>
                <a:sym typeface="Exo 2"/>
              </a:rPr>
              <a:t>f</a:t>
            </a:r>
            <a:r>
              <a:rPr b="1" lang="en" sz="2400">
                <a:solidFill>
                  <a:schemeClr val="hlink"/>
                </a:solidFill>
                <a:latin typeface="Exo 2"/>
                <a:ea typeface="Exo 2"/>
                <a:cs typeface="Exo 2"/>
                <a:sym typeface="Exo 2"/>
              </a:rPr>
              <a:t> rewards</a:t>
            </a:r>
            <a:endParaRPr b="1" sz="2400">
              <a:solidFill>
                <a:schemeClr val="hlink"/>
              </a:solidFill>
              <a:latin typeface="Exo 2"/>
              <a:ea typeface="Exo 2"/>
              <a:cs typeface="Exo 2"/>
              <a:sym typeface="Exo 2"/>
            </a:endParaRPr>
          </a:p>
        </p:txBody>
      </p:sp>
      <p:sp>
        <p:nvSpPr>
          <p:cNvPr id="772" name="Google Shape;772;p126"/>
          <p:cNvSpPr txBox="1"/>
          <p:nvPr/>
        </p:nvSpPr>
        <p:spPr>
          <a:xfrm>
            <a:off x="412343" y="3146451"/>
            <a:ext cx="8429736" cy="741357"/>
          </a:xfrm>
          <a:prstGeom prst="rect">
            <a:avLst/>
          </a:prstGeom>
          <a:blipFill rotWithShape="1">
            <a:blip r:embed="rId4">
              <a:alphaModFix/>
            </a:blip>
            <a:stretch>
              <a:fillRect b="-7376" l="-216"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27"/>
          <p:cNvSpPr/>
          <p:nvPr/>
        </p:nvSpPr>
        <p:spPr>
          <a:xfrm flipH="1" rot="-5400000">
            <a:off x="5746075" y="1324200"/>
            <a:ext cx="1713300" cy="38859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8" name="Google Shape;778;p127"/>
          <p:cNvCxnSpPr/>
          <p:nvPr/>
        </p:nvCxnSpPr>
        <p:spPr>
          <a:xfrm rot="10800000">
            <a:off x="6682358" y="2949500"/>
            <a:ext cx="2589600" cy="0"/>
          </a:xfrm>
          <a:prstGeom prst="straightConnector1">
            <a:avLst/>
          </a:prstGeom>
          <a:noFill/>
          <a:ln cap="flat" cmpd="sng" w="9525">
            <a:solidFill>
              <a:srgbClr val="434343"/>
            </a:solidFill>
            <a:prstDash val="solid"/>
            <a:round/>
            <a:headEnd len="sm" w="sm" type="none"/>
            <a:tailEnd len="sm" w="sm" type="none"/>
          </a:ln>
        </p:spPr>
      </p:cxnSp>
      <p:sp>
        <p:nvSpPr>
          <p:cNvPr id="779" name="Google Shape;779;p127"/>
          <p:cNvSpPr/>
          <p:nvPr/>
        </p:nvSpPr>
        <p:spPr>
          <a:xfrm rot="5400000">
            <a:off x="1481900" y="466150"/>
            <a:ext cx="2147400" cy="39504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0" name="Google Shape;780;p127"/>
          <p:cNvCxnSpPr/>
          <p:nvPr/>
        </p:nvCxnSpPr>
        <p:spPr>
          <a:xfrm rot="10800000">
            <a:off x="-21400" y="2148175"/>
            <a:ext cx="2441100" cy="0"/>
          </a:xfrm>
          <a:prstGeom prst="straightConnector1">
            <a:avLst/>
          </a:prstGeom>
          <a:noFill/>
          <a:ln cap="flat" cmpd="sng" w="9525">
            <a:solidFill>
              <a:srgbClr val="434343"/>
            </a:solidFill>
            <a:prstDash val="solid"/>
            <a:round/>
            <a:headEnd len="sm" w="sm" type="none"/>
            <a:tailEnd len="sm" w="sm" type="none"/>
          </a:ln>
        </p:spPr>
      </p:cxnSp>
      <p:sp>
        <p:nvSpPr>
          <p:cNvPr id="781" name="Google Shape;781;p12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What is Reinforcement Learning?</a:t>
            </a:r>
            <a:endParaRPr/>
          </a:p>
        </p:txBody>
      </p:sp>
      <p:pic>
        <p:nvPicPr>
          <p:cNvPr id="782" name="Google Shape;782;p127"/>
          <p:cNvPicPr preferRelativeResize="0"/>
          <p:nvPr/>
        </p:nvPicPr>
        <p:blipFill rotWithShape="1">
          <a:blip r:embed="rId3">
            <a:alphaModFix/>
          </a:blip>
          <a:srcRect b="0" l="0" r="0" t="0"/>
          <a:stretch/>
        </p:blipFill>
        <p:spPr>
          <a:xfrm>
            <a:off x="683725" y="1451450"/>
            <a:ext cx="3521549" cy="1789449"/>
          </a:xfrm>
          <a:prstGeom prst="rect">
            <a:avLst/>
          </a:prstGeom>
          <a:noFill/>
          <a:ln>
            <a:noFill/>
          </a:ln>
        </p:spPr>
      </p:pic>
      <p:pic>
        <p:nvPicPr>
          <p:cNvPr id="783" name="Google Shape;783;p127"/>
          <p:cNvPicPr preferRelativeResize="0"/>
          <p:nvPr/>
        </p:nvPicPr>
        <p:blipFill rotWithShape="1">
          <a:blip r:embed="rId4">
            <a:alphaModFix/>
          </a:blip>
          <a:srcRect b="0" l="0" r="0" t="0"/>
          <a:stretch/>
        </p:blipFill>
        <p:spPr>
          <a:xfrm>
            <a:off x="4884750" y="2514600"/>
            <a:ext cx="3524003" cy="1323650"/>
          </a:xfrm>
          <a:prstGeom prst="rect">
            <a:avLst/>
          </a:prstGeom>
          <a:noFill/>
          <a:ln>
            <a:noFill/>
          </a:ln>
        </p:spPr>
      </p:pic>
      <p:pic>
        <p:nvPicPr>
          <p:cNvPr id="784" name="Google Shape;784;p127"/>
          <p:cNvPicPr preferRelativeResize="0"/>
          <p:nvPr/>
        </p:nvPicPr>
        <p:blipFill rotWithShape="1">
          <a:blip r:embed="rId5">
            <a:alphaModFix/>
          </a:blip>
          <a:srcRect b="0" l="0" r="0" t="0"/>
          <a:stretch/>
        </p:blipFill>
        <p:spPr>
          <a:xfrm>
            <a:off x="4994752" y="4427357"/>
            <a:ext cx="2784372" cy="470886"/>
          </a:xfrm>
          <a:prstGeom prst="rect">
            <a:avLst/>
          </a:prstGeom>
          <a:noFill/>
          <a:ln>
            <a:noFill/>
          </a:ln>
        </p:spPr>
      </p:pic>
      <p:sp>
        <p:nvSpPr>
          <p:cNvPr id="785" name="Google Shape;785;p127"/>
          <p:cNvSpPr txBox="1"/>
          <p:nvPr>
            <p:ph idx="1" type="subTitle"/>
          </p:nvPr>
        </p:nvSpPr>
        <p:spPr>
          <a:xfrm>
            <a:off x="4994752" y="4123800"/>
            <a:ext cx="1477200" cy="47088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a:t>Markov properties: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778"/>
                                        </p:tgtEl>
                                        <p:attrNameLst>
                                          <p:attrName>style.visibility</p:attrName>
                                        </p:attrNameLst>
                                      </p:cBhvr>
                                      <p:to>
                                        <p:strVal val="visible"/>
                                      </p:to>
                                    </p:set>
                                    <p:anim calcmode="lin" valueType="num">
                                      <p:cBhvr additive="base">
                                        <p:cTn dur="1000"/>
                                        <p:tgtEl>
                                          <p:spTgt spid="7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80"/>
                                        </p:tgtEl>
                                        <p:attrNameLst>
                                          <p:attrName>style.visibility</p:attrName>
                                        </p:attrNameLst>
                                      </p:cBhvr>
                                      <p:to>
                                        <p:strVal val="visible"/>
                                      </p:to>
                                    </p:set>
                                    <p:anim calcmode="lin" valueType="num">
                                      <p:cBhvr additive="base">
                                        <p:cTn dur="1100"/>
                                        <p:tgtEl>
                                          <p:spTgt spid="7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cxnSp>
        <p:nvCxnSpPr>
          <p:cNvPr id="790" name="Google Shape;790;p128"/>
          <p:cNvCxnSpPr/>
          <p:nvPr/>
        </p:nvCxnSpPr>
        <p:spPr>
          <a:xfrm rot="10800000">
            <a:off x="5728447" y="2349580"/>
            <a:ext cx="3415553" cy="0"/>
          </a:xfrm>
          <a:prstGeom prst="straightConnector1">
            <a:avLst/>
          </a:prstGeom>
          <a:noFill/>
          <a:ln cap="flat" cmpd="sng" w="9525">
            <a:solidFill>
              <a:srgbClr val="434343"/>
            </a:solidFill>
            <a:prstDash val="solid"/>
            <a:round/>
            <a:headEnd len="sm" w="sm" type="none"/>
            <a:tailEnd len="sm" w="sm" type="none"/>
          </a:ln>
        </p:spPr>
      </p:cxnSp>
      <p:cxnSp>
        <p:nvCxnSpPr>
          <p:cNvPr id="791" name="Google Shape;791;p128"/>
          <p:cNvCxnSpPr/>
          <p:nvPr/>
        </p:nvCxnSpPr>
        <p:spPr>
          <a:xfrm rot="10800000">
            <a:off x="67235" y="4279533"/>
            <a:ext cx="3301253" cy="0"/>
          </a:xfrm>
          <a:prstGeom prst="straightConnector1">
            <a:avLst/>
          </a:prstGeom>
          <a:noFill/>
          <a:ln cap="flat" cmpd="sng" w="9525">
            <a:solidFill>
              <a:srgbClr val="434343"/>
            </a:solidFill>
            <a:prstDash val="solid"/>
            <a:round/>
            <a:headEnd len="sm" w="sm" type="none"/>
            <a:tailEnd len="sm" w="sm" type="none"/>
          </a:ln>
        </p:spPr>
      </p:cxnSp>
      <p:sp>
        <p:nvSpPr>
          <p:cNvPr id="792" name="Google Shape;792;p12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How an agent can learn from experience</a:t>
            </a:r>
            <a:endParaRPr/>
          </a:p>
        </p:txBody>
      </p:sp>
      <p:sp>
        <p:nvSpPr>
          <p:cNvPr id="793" name="Google Shape;793;p128"/>
          <p:cNvSpPr txBox="1"/>
          <p:nvPr>
            <p:ph idx="1" type="subTitle"/>
          </p:nvPr>
        </p:nvSpPr>
        <p:spPr>
          <a:xfrm>
            <a:off x="160654" y="1732324"/>
            <a:ext cx="3926542" cy="470886"/>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100"/>
              <a:buFont typeface="Arial"/>
              <a:buChar char="•"/>
            </a:pPr>
            <a:r>
              <a:rPr lang="en"/>
              <a:t>It has to learn an optimal policy</a:t>
            </a:r>
            <a:endParaRPr/>
          </a:p>
          <a:p>
            <a:pPr indent="-285750" lvl="0" marL="285750" rtl="0" algn="l">
              <a:lnSpc>
                <a:spcPct val="100000"/>
              </a:lnSpc>
              <a:spcBef>
                <a:spcPts val="0"/>
              </a:spcBef>
              <a:spcAft>
                <a:spcPts val="0"/>
              </a:spcAft>
              <a:buSzPts val="1100"/>
              <a:buFont typeface="Arial"/>
              <a:buChar char="•"/>
            </a:pPr>
            <a:r>
              <a:rPr lang="en"/>
              <a:t>An optimal policy maximize the expected return</a:t>
            </a:r>
            <a:endParaRPr/>
          </a:p>
          <a:p>
            <a:pPr indent="-285750" lvl="0" marL="285750" rtl="0" algn="l">
              <a:lnSpc>
                <a:spcPct val="100000"/>
              </a:lnSpc>
              <a:spcBef>
                <a:spcPts val="0"/>
              </a:spcBef>
              <a:spcAft>
                <a:spcPts val="0"/>
              </a:spcAft>
              <a:buSzPts val="1100"/>
              <a:buFont typeface="Arial"/>
              <a:buChar char="•"/>
            </a:pPr>
            <a:r>
              <a:rPr lang="en"/>
              <a:t>V-value function</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85750" lvl="0" marL="285750" rtl="0" algn="l">
              <a:lnSpc>
                <a:spcPct val="100000"/>
              </a:lnSpc>
              <a:spcBef>
                <a:spcPts val="0"/>
              </a:spcBef>
              <a:spcAft>
                <a:spcPts val="0"/>
              </a:spcAft>
              <a:buSzPts val="1100"/>
              <a:buFont typeface="Arial"/>
              <a:buChar char="•"/>
            </a:pPr>
            <a:r>
              <a:rPr lang="en"/>
              <a:t>Q-value function</a:t>
            </a:r>
            <a:endParaRPr/>
          </a:p>
        </p:txBody>
      </p:sp>
      <p:sp>
        <p:nvSpPr>
          <p:cNvPr id="794" name="Google Shape;794;p128"/>
          <p:cNvSpPr txBox="1"/>
          <p:nvPr/>
        </p:nvSpPr>
        <p:spPr>
          <a:xfrm>
            <a:off x="6386474" y="2444807"/>
            <a:ext cx="3926542" cy="47088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100"/>
              <a:buFont typeface="Roboto Condensed Light"/>
              <a:buNone/>
            </a:pPr>
            <a:r>
              <a:rPr b="0" i="0" lang="en" sz="1300" u="none" cap="none" strike="noStrike">
                <a:solidFill>
                  <a:srgbClr val="434343"/>
                </a:solidFill>
                <a:latin typeface="Roboto Condensed Light"/>
                <a:ea typeface="Roboto Condensed Light"/>
                <a:cs typeface="Roboto Condensed Light"/>
                <a:sym typeface="Roboto Condensed Light"/>
              </a:rPr>
              <a:t>The optimal policy is computed as:</a:t>
            </a:r>
            <a:endParaRPr/>
          </a:p>
          <a:p>
            <a:pPr indent="0" lvl="0" marL="0" marR="0" rtl="0" algn="l">
              <a:lnSpc>
                <a:spcPct val="100000"/>
              </a:lnSpc>
              <a:spcBef>
                <a:spcPts val="0"/>
              </a:spcBef>
              <a:spcAft>
                <a:spcPts val="0"/>
              </a:spcAft>
              <a:buClr>
                <a:srgbClr val="434343"/>
              </a:buClr>
              <a:buSzPts val="1100"/>
              <a:buFont typeface="Roboto Condensed Light"/>
              <a:buNone/>
            </a:pPr>
            <a:r>
              <a:t/>
            </a:r>
            <a:endParaRPr b="0" i="0" sz="1300" u="none" cap="none" strike="noStrike">
              <a:solidFill>
                <a:srgbClr val="434343"/>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434343"/>
              </a:buClr>
              <a:buSzPts val="1100"/>
              <a:buFont typeface="Roboto Condensed Light"/>
              <a:buNone/>
            </a:pPr>
            <a:r>
              <a:t/>
            </a:r>
            <a:endParaRPr b="0" i="0" sz="1300" u="none" cap="none" strike="noStrike">
              <a:solidFill>
                <a:srgbClr val="434343"/>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434343"/>
              </a:buClr>
              <a:buSzPts val="1100"/>
              <a:buFont typeface="Roboto Condensed Light"/>
              <a:buNone/>
            </a:pPr>
            <a:r>
              <a:t/>
            </a:r>
            <a:endParaRPr b="0" i="0" sz="1300" u="none" cap="none" strike="noStrike">
              <a:solidFill>
                <a:srgbClr val="434343"/>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434343"/>
              </a:buClr>
              <a:buSzPts val="1100"/>
              <a:buFont typeface="Roboto Condensed Light"/>
              <a:buNone/>
            </a:pPr>
            <a:r>
              <a:rPr b="0" i="0" lang="en" sz="1300" u="none" cap="none" strike="noStrike">
                <a:solidFill>
                  <a:srgbClr val="434343"/>
                </a:solidFill>
                <a:latin typeface="Roboto Condensed Light"/>
                <a:ea typeface="Roboto Condensed Light"/>
                <a:cs typeface="Roboto Condensed Light"/>
                <a:sym typeface="Roboto Condensed Light"/>
              </a:rPr>
              <a:t>where:</a:t>
            </a:r>
            <a:endParaRPr/>
          </a:p>
          <a:p>
            <a:pPr indent="0" lvl="0" marL="0" marR="0" rtl="0" algn="l">
              <a:lnSpc>
                <a:spcPct val="100000"/>
              </a:lnSpc>
              <a:spcBef>
                <a:spcPts val="0"/>
              </a:spcBef>
              <a:spcAft>
                <a:spcPts val="0"/>
              </a:spcAft>
              <a:buClr>
                <a:srgbClr val="434343"/>
              </a:buClr>
              <a:buSzPts val="1100"/>
              <a:buFont typeface="Roboto Condensed Light"/>
              <a:buNone/>
            </a:pPr>
            <a:r>
              <a:t/>
            </a:r>
            <a:endParaRPr b="0" i="0" sz="1300" u="none" cap="none" strike="noStrike">
              <a:solidFill>
                <a:srgbClr val="434343"/>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434343"/>
              </a:buClr>
              <a:buSzPts val="1100"/>
              <a:buFont typeface="Roboto Condensed Light"/>
              <a:buNone/>
            </a:pPr>
            <a:r>
              <a:t/>
            </a:r>
            <a:endParaRPr b="0" i="0" sz="1300" u="none" cap="none" strike="noStrike">
              <a:solidFill>
                <a:srgbClr val="434343"/>
              </a:solidFill>
              <a:latin typeface="Roboto Condensed Light"/>
              <a:ea typeface="Roboto Condensed Light"/>
              <a:cs typeface="Roboto Condensed Light"/>
              <a:sym typeface="Roboto Condensed Light"/>
            </a:endParaRPr>
          </a:p>
        </p:txBody>
      </p:sp>
      <p:pic>
        <p:nvPicPr>
          <p:cNvPr id="795" name="Google Shape;795;p128"/>
          <p:cNvPicPr preferRelativeResize="0"/>
          <p:nvPr/>
        </p:nvPicPr>
        <p:blipFill>
          <a:blip r:embed="rId3">
            <a:alphaModFix/>
          </a:blip>
          <a:stretch>
            <a:fillRect/>
          </a:stretch>
        </p:blipFill>
        <p:spPr>
          <a:xfrm>
            <a:off x="3993637" y="1583420"/>
            <a:ext cx="1156725" cy="1920930"/>
          </a:xfrm>
          <a:prstGeom prst="rect">
            <a:avLst/>
          </a:prstGeom>
          <a:noFill/>
          <a:ln>
            <a:noFill/>
          </a:ln>
        </p:spPr>
      </p:pic>
      <p:pic>
        <p:nvPicPr>
          <p:cNvPr id="796" name="Google Shape;796;p128"/>
          <p:cNvPicPr preferRelativeResize="0"/>
          <p:nvPr/>
        </p:nvPicPr>
        <p:blipFill>
          <a:blip r:embed="rId4">
            <a:alphaModFix/>
          </a:blip>
          <a:stretch>
            <a:fillRect/>
          </a:stretch>
        </p:blipFill>
        <p:spPr>
          <a:xfrm>
            <a:off x="693248" y="2476750"/>
            <a:ext cx="2243358" cy="625075"/>
          </a:xfrm>
          <a:prstGeom prst="rect">
            <a:avLst/>
          </a:prstGeom>
          <a:noFill/>
          <a:ln>
            <a:noFill/>
          </a:ln>
        </p:spPr>
      </p:pic>
      <p:pic>
        <p:nvPicPr>
          <p:cNvPr id="797" name="Google Shape;797;p128"/>
          <p:cNvPicPr preferRelativeResize="0"/>
          <p:nvPr/>
        </p:nvPicPr>
        <p:blipFill>
          <a:blip r:embed="rId5">
            <a:alphaModFix/>
          </a:blip>
          <a:stretch>
            <a:fillRect/>
          </a:stretch>
        </p:blipFill>
        <p:spPr>
          <a:xfrm>
            <a:off x="693250" y="3567008"/>
            <a:ext cx="2930899" cy="626374"/>
          </a:xfrm>
          <a:prstGeom prst="rect">
            <a:avLst/>
          </a:prstGeom>
          <a:noFill/>
          <a:ln>
            <a:noFill/>
          </a:ln>
        </p:spPr>
      </p:pic>
      <p:pic>
        <p:nvPicPr>
          <p:cNvPr id="798" name="Google Shape;798;p128"/>
          <p:cNvPicPr preferRelativeResize="0"/>
          <p:nvPr/>
        </p:nvPicPr>
        <p:blipFill>
          <a:blip r:embed="rId6">
            <a:alphaModFix/>
          </a:blip>
          <a:stretch>
            <a:fillRect/>
          </a:stretch>
        </p:blipFill>
        <p:spPr>
          <a:xfrm>
            <a:off x="3624138" y="3643283"/>
            <a:ext cx="2123925" cy="1272491"/>
          </a:xfrm>
          <a:prstGeom prst="rect">
            <a:avLst/>
          </a:prstGeom>
          <a:noFill/>
          <a:ln>
            <a:noFill/>
          </a:ln>
        </p:spPr>
      </p:pic>
      <p:pic>
        <p:nvPicPr>
          <p:cNvPr id="799" name="Google Shape;799;p128"/>
          <p:cNvPicPr preferRelativeResize="0"/>
          <p:nvPr/>
        </p:nvPicPr>
        <p:blipFill>
          <a:blip r:embed="rId7">
            <a:alphaModFix/>
          </a:blip>
          <a:stretch>
            <a:fillRect/>
          </a:stretch>
        </p:blipFill>
        <p:spPr>
          <a:xfrm>
            <a:off x="6960597" y="2812891"/>
            <a:ext cx="1738507" cy="491675"/>
          </a:xfrm>
          <a:prstGeom prst="rect">
            <a:avLst/>
          </a:prstGeom>
          <a:noFill/>
          <a:ln>
            <a:noFill/>
          </a:ln>
        </p:spPr>
      </p:pic>
      <p:pic>
        <p:nvPicPr>
          <p:cNvPr id="800" name="Google Shape;800;p128"/>
          <p:cNvPicPr preferRelativeResize="0"/>
          <p:nvPr/>
        </p:nvPicPr>
        <p:blipFill>
          <a:blip r:embed="rId8">
            <a:alphaModFix/>
          </a:blip>
          <a:stretch>
            <a:fillRect/>
          </a:stretch>
        </p:blipFill>
        <p:spPr>
          <a:xfrm>
            <a:off x="7049640" y="3642380"/>
            <a:ext cx="1560399" cy="475620"/>
          </a:xfrm>
          <a:prstGeom prst="rect">
            <a:avLst/>
          </a:prstGeom>
          <a:noFill/>
          <a:ln>
            <a:noFill/>
          </a:ln>
        </p:spPr>
      </p:pic>
      <p:pic>
        <p:nvPicPr>
          <p:cNvPr id="801" name="Google Shape;801;p128"/>
          <p:cNvPicPr preferRelativeResize="0"/>
          <p:nvPr/>
        </p:nvPicPr>
        <p:blipFill>
          <a:blip r:embed="rId9">
            <a:alphaModFix/>
          </a:blip>
          <a:stretch>
            <a:fillRect/>
          </a:stretch>
        </p:blipFill>
        <p:spPr>
          <a:xfrm>
            <a:off x="6902862" y="4240030"/>
            <a:ext cx="1853987" cy="425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790"/>
                                        </p:tgtEl>
                                        <p:attrNameLst>
                                          <p:attrName>style.visibility</p:attrName>
                                        </p:attrNameLst>
                                      </p:cBhvr>
                                      <p:to>
                                        <p:strVal val="visible"/>
                                      </p:to>
                                    </p:set>
                                    <p:anim calcmode="lin" valueType="num">
                                      <p:cBhvr additive="base">
                                        <p:cTn dur="1000"/>
                                        <p:tgtEl>
                                          <p:spTgt spid="7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91"/>
                                        </p:tgtEl>
                                        <p:attrNameLst>
                                          <p:attrName>style.visibility</p:attrName>
                                        </p:attrNameLst>
                                      </p:cBhvr>
                                      <p:to>
                                        <p:strVal val="visible"/>
                                      </p:to>
                                    </p:set>
                                    <p:anim calcmode="lin" valueType="num">
                                      <p:cBhvr additive="base">
                                        <p:cTn dur="1100"/>
                                        <p:tgtEl>
                                          <p:spTgt spid="7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2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Types of RL algorithms</a:t>
            </a:r>
            <a:endParaRPr/>
          </a:p>
        </p:txBody>
      </p:sp>
      <p:pic>
        <p:nvPicPr>
          <p:cNvPr id="807" name="Google Shape;807;p129"/>
          <p:cNvPicPr preferRelativeResize="0"/>
          <p:nvPr/>
        </p:nvPicPr>
        <p:blipFill>
          <a:blip r:embed="rId3">
            <a:alphaModFix/>
          </a:blip>
          <a:stretch>
            <a:fillRect/>
          </a:stretch>
        </p:blipFill>
        <p:spPr>
          <a:xfrm>
            <a:off x="1562921" y="1299050"/>
            <a:ext cx="6018175" cy="3077550"/>
          </a:xfrm>
          <a:prstGeom prst="rect">
            <a:avLst/>
          </a:prstGeom>
          <a:noFill/>
          <a:ln>
            <a:noFill/>
          </a:ln>
        </p:spPr>
      </p:pic>
      <p:sp>
        <p:nvSpPr>
          <p:cNvPr id="808" name="Google Shape;808;p129"/>
          <p:cNvSpPr/>
          <p:nvPr/>
        </p:nvSpPr>
        <p:spPr>
          <a:xfrm>
            <a:off x="1449469" y="3369841"/>
            <a:ext cx="1062300" cy="3966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Actor-Critic</a:t>
            </a:r>
            <a:endParaRPr/>
          </a:p>
        </p:txBody>
      </p:sp>
      <p:pic>
        <p:nvPicPr>
          <p:cNvPr descr="Diagram&#10;&#10;Description automatically generated" id="814" name="Google Shape;814;p130"/>
          <p:cNvPicPr preferRelativeResize="0"/>
          <p:nvPr/>
        </p:nvPicPr>
        <p:blipFill rotWithShape="1">
          <a:blip r:embed="rId3">
            <a:alphaModFix/>
          </a:blip>
          <a:srcRect b="0" l="0" r="0" t="0"/>
          <a:stretch/>
        </p:blipFill>
        <p:spPr>
          <a:xfrm>
            <a:off x="1411662" y="1620513"/>
            <a:ext cx="2396574" cy="2376207"/>
          </a:xfrm>
          <a:prstGeom prst="rect">
            <a:avLst/>
          </a:prstGeom>
          <a:noFill/>
          <a:ln>
            <a:noFill/>
          </a:ln>
        </p:spPr>
      </p:pic>
      <p:sp>
        <p:nvSpPr>
          <p:cNvPr id="815" name="Google Shape;815;p130"/>
          <p:cNvSpPr txBox="1"/>
          <p:nvPr>
            <p:ph idx="1" type="subTitle"/>
          </p:nvPr>
        </p:nvSpPr>
        <p:spPr>
          <a:xfrm>
            <a:off x="4356848" y="1566582"/>
            <a:ext cx="3926542" cy="2998694"/>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100"/>
              <a:buFont typeface="Arial"/>
              <a:buChar char="•"/>
            </a:pPr>
            <a:r>
              <a:rPr lang="en"/>
              <a:t>The </a:t>
            </a:r>
            <a:r>
              <a:rPr b="1" lang="en"/>
              <a:t>Actor</a:t>
            </a:r>
            <a:r>
              <a:rPr lang="en"/>
              <a:t> network approximates the policy function</a:t>
            </a:r>
            <a:endParaRPr/>
          </a:p>
          <a:p>
            <a:pPr indent="-285750" lvl="0" marL="285750" rtl="0" algn="l">
              <a:lnSpc>
                <a:spcPct val="100000"/>
              </a:lnSpc>
              <a:spcBef>
                <a:spcPts val="0"/>
              </a:spcBef>
              <a:spcAft>
                <a:spcPts val="0"/>
              </a:spcAft>
              <a:buSzPts val="1100"/>
              <a:buFont typeface="Arial"/>
              <a:buChar char="•"/>
            </a:pPr>
            <a:r>
              <a:rPr lang="en"/>
              <a:t>The </a:t>
            </a:r>
            <a:r>
              <a:rPr b="1" lang="en"/>
              <a:t>Critic</a:t>
            </a:r>
            <a:r>
              <a:rPr lang="en"/>
              <a:t> network approximates the value function</a:t>
            </a:r>
            <a:endParaRPr/>
          </a:p>
          <a:p>
            <a:pPr indent="-215900" lvl="0" marL="285750" rtl="0" algn="l">
              <a:lnSpc>
                <a:spcPct val="100000"/>
              </a:lnSpc>
              <a:spcBef>
                <a:spcPts val="0"/>
              </a:spcBef>
              <a:spcAft>
                <a:spcPts val="0"/>
              </a:spcAft>
              <a:buSzPts val="1100"/>
              <a:buFont typeface="Arial"/>
              <a:buNone/>
            </a:pPr>
            <a:r>
              <a:t/>
            </a:r>
            <a:endParaRPr/>
          </a:p>
          <a:p>
            <a:pPr indent="-285750" lvl="0" marL="285750" rtl="0" algn="l">
              <a:lnSpc>
                <a:spcPct val="100000"/>
              </a:lnSpc>
              <a:spcBef>
                <a:spcPts val="0"/>
              </a:spcBef>
              <a:spcAft>
                <a:spcPts val="0"/>
              </a:spcAft>
              <a:buSzPts val="1100"/>
              <a:buFont typeface="Arial"/>
              <a:buChar char="•"/>
            </a:pPr>
            <a:r>
              <a:rPr lang="en"/>
              <a:t>Policy gradient:</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85750" lvl="0" marL="285750" rtl="0" algn="l">
              <a:lnSpc>
                <a:spcPct val="100000"/>
              </a:lnSpc>
              <a:spcBef>
                <a:spcPts val="0"/>
              </a:spcBef>
              <a:spcAft>
                <a:spcPts val="0"/>
              </a:spcAft>
              <a:buSzPts val="1100"/>
              <a:buFont typeface="Arial"/>
              <a:buChar char="•"/>
            </a:pPr>
            <a:r>
              <a:rPr lang="en"/>
              <a:t>Problems of this formulation:</a:t>
            </a:r>
            <a:endParaRPr/>
          </a:p>
          <a:p>
            <a:pPr indent="-285750" lvl="1" marL="742950" rtl="0" algn="l">
              <a:lnSpc>
                <a:spcPct val="100000"/>
              </a:lnSpc>
              <a:spcBef>
                <a:spcPts val="0"/>
              </a:spcBef>
              <a:spcAft>
                <a:spcPts val="0"/>
              </a:spcAft>
              <a:buSzPts val="1100"/>
              <a:buFont typeface="Arial"/>
              <a:buChar char="•"/>
            </a:pPr>
            <a:r>
              <a:rPr lang="en"/>
              <a:t>high variability in log probabilities</a:t>
            </a:r>
            <a:endParaRPr/>
          </a:p>
          <a:p>
            <a:pPr indent="-285750" lvl="1" marL="742950" rtl="0" algn="l">
              <a:lnSpc>
                <a:spcPct val="100000"/>
              </a:lnSpc>
              <a:spcBef>
                <a:spcPts val="0"/>
              </a:spcBef>
              <a:spcAft>
                <a:spcPts val="0"/>
              </a:spcAft>
              <a:buSzPts val="1100"/>
              <a:buFont typeface="Arial"/>
              <a:buChar char="•"/>
            </a:pPr>
            <a:r>
              <a:rPr lang="en"/>
              <a:t>noisy gradients</a:t>
            </a:r>
            <a:endParaRPr/>
          </a:p>
          <a:p>
            <a:pPr indent="-285750" lvl="1" marL="742950" rtl="0" algn="l">
              <a:lnSpc>
                <a:spcPct val="100000"/>
              </a:lnSpc>
              <a:spcBef>
                <a:spcPts val="0"/>
              </a:spcBef>
              <a:spcAft>
                <a:spcPts val="0"/>
              </a:spcAft>
              <a:buSzPts val="1100"/>
              <a:buFont typeface="Arial"/>
              <a:buChar char="•"/>
            </a:pPr>
            <a:r>
              <a:rPr lang="en"/>
              <a:t>unstable learning</a:t>
            </a:r>
            <a:endParaRPr/>
          </a:p>
          <a:p>
            <a:pPr indent="-215900" lvl="1" marL="7429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p:txBody>
      </p:sp>
      <p:pic>
        <p:nvPicPr>
          <p:cNvPr id="816" name="Google Shape;816;p130"/>
          <p:cNvPicPr preferRelativeResize="0"/>
          <p:nvPr/>
        </p:nvPicPr>
        <p:blipFill>
          <a:blip r:embed="rId4">
            <a:alphaModFix/>
          </a:blip>
          <a:stretch>
            <a:fillRect/>
          </a:stretch>
        </p:blipFill>
        <p:spPr>
          <a:xfrm>
            <a:off x="4939252" y="2564342"/>
            <a:ext cx="2993864" cy="712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Advantage Actor-Critic (A2C)</a:t>
            </a:r>
            <a:endParaRPr/>
          </a:p>
        </p:txBody>
      </p:sp>
      <p:pic>
        <p:nvPicPr>
          <p:cNvPr descr="Diagram&#10;&#10;Description automatically generated" id="822" name="Google Shape;822;p131"/>
          <p:cNvPicPr preferRelativeResize="0"/>
          <p:nvPr/>
        </p:nvPicPr>
        <p:blipFill rotWithShape="1">
          <a:blip r:embed="rId3">
            <a:alphaModFix/>
          </a:blip>
          <a:srcRect b="0" l="0" r="0" t="0"/>
          <a:stretch/>
        </p:blipFill>
        <p:spPr>
          <a:xfrm>
            <a:off x="1411662" y="1620513"/>
            <a:ext cx="2396574" cy="2376207"/>
          </a:xfrm>
          <a:prstGeom prst="rect">
            <a:avLst/>
          </a:prstGeom>
          <a:noFill/>
          <a:ln>
            <a:noFill/>
          </a:ln>
        </p:spPr>
      </p:pic>
      <p:sp>
        <p:nvSpPr>
          <p:cNvPr id="823" name="Google Shape;823;p131"/>
          <p:cNvSpPr txBox="1"/>
          <p:nvPr>
            <p:ph idx="1" type="subTitle"/>
          </p:nvPr>
        </p:nvSpPr>
        <p:spPr>
          <a:xfrm>
            <a:off x="4363572" y="1418665"/>
            <a:ext cx="3926542" cy="2998694"/>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100"/>
              <a:buFont typeface="Arial"/>
              <a:buChar char="•"/>
            </a:pPr>
            <a:r>
              <a:rPr lang="en"/>
              <a:t>To solve unstability a baseline is introduced, the </a:t>
            </a:r>
            <a:r>
              <a:rPr b="1" lang="en"/>
              <a:t>Advantage</a:t>
            </a:r>
            <a:r>
              <a:rPr lang="en"/>
              <a:t>:</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85750" lvl="0" marL="285750" rtl="0" algn="l">
              <a:lnSpc>
                <a:spcPct val="100000"/>
              </a:lnSpc>
              <a:spcBef>
                <a:spcPts val="0"/>
              </a:spcBef>
              <a:spcAft>
                <a:spcPts val="0"/>
              </a:spcAft>
              <a:buSzPts val="1100"/>
              <a:buFont typeface="Arial"/>
              <a:buChar char="•"/>
            </a:pPr>
            <a:r>
              <a:rPr lang="en"/>
              <a:t>Then we obtain:</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0" lvl="0" marL="0" rtl="0" algn="l">
              <a:lnSpc>
                <a:spcPct val="100000"/>
              </a:lnSpc>
              <a:spcBef>
                <a:spcPts val="0"/>
              </a:spcBef>
              <a:spcAft>
                <a:spcPts val="0"/>
              </a:spcAft>
              <a:buSzPts val="1100"/>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1" marL="7429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p:txBody>
      </p:sp>
      <p:sp>
        <p:nvSpPr>
          <p:cNvPr id="824" name="Google Shape;824;p131"/>
          <p:cNvSpPr txBox="1"/>
          <p:nvPr/>
        </p:nvSpPr>
        <p:spPr>
          <a:xfrm>
            <a:off x="4597776" y="2217409"/>
            <a:ext cx="3458134" cy="5244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100"/>
              <a:buFont typeface="Roboto Condensed Light"/>
              <a:buNone/>
            </a:pPr>
            <a:r>
              <a:t/>
            </a:r>
            <a:endParaRPr b="0" i="0" sz="1300" u="none" cap="none" strike="noStrike">
              <a:solidFill>
                <a:srgbClr val="434343"/>
              </a:solidFill>
              <a:latin typeface="Roboto Condensed Light"/>
              <a:ea typeface="Roboto Condensed Light"/>
              <a:cs typeface="Roboto Condensed Light"/>
              <a:sym typeface="Roboto Condensed Light"/>
            </a:endParaRPr>
          </a:p>
          <a:p>
            <a:pPr indent="0" lvl="0" marL="0" marR="0" rtl="0" algn="ctr">
              <a:lnSpc>
                <a:spcPct val="100000"/>
              </a:lnSpc>
              <a:spcBef>
                <a:spcPts val="0"/>
              </a:spcBef>
              <a:spcAft>
                <a:spcPts val="0"/>
              </a:spcAft>
              <a:buClr>
                <a:srgbClr val="434343"/>
              </a:buClr>
              <a:buSzPts val="1100"/>
              <a:buFont typeface="Roboto Condensed Light"/>
              <a:buNone/>
            </a:pPr>
            <a:r>
              <a:rPr b="0" i="0" lang="en" sz="1300" u="none" cap="none" strike="noStrike">
                <a:solidFill>
                  <a:srgbClr val="434343"/>
                </a:solidFill>
                <a:latin typeface="Roboto Condensed Light"/>
                <a:ea typeface="Roboto Condensed Light"/>
                <a:cs typeface="Roboto Condensed Light"/>
                <a:sym typeface="Roboto Condensed Light"/>
              </a:rPr>
              <a:t>(it tells about the extra reward that could be obtained by the agent by taking that particular action and it is computed using the TD Error estimator that is the difference between consecutive temporal predictions)</a:t>
            </a:r>
            <a:endParaRPr b="0" i="0" sz="1300" u="none" cap="none" strike="noStrike">
              <a:solidFill>
                <a:srgbClr val="434343"/>
              </a:solidFill>
              <a:latin typeface="Roboto Condensed Light"/>
              <a:ea typeface="Roboto Condensed Light"/>
              <a:cs typeface="Roboto Condensed Light"/>
              <a:sym typeface="Roboto Condensed Light"/>
            </a:endParaRPr>
          </a:p>
          <a:p>
            <a:pPr indent="-215900" lvl="0" marL="285750" marR="0" rtl="0" algn="ctr">
              <a:lnSpc>
                <a:spcPct val="100000"/>
              </a:lnSpc>
              <a:spcBef>
                <a:spcPts val="0"/>
              </a:spcBef>
              <a:spcAft>
                <a:spcPts val="0"/>
              </a:spcAft>
              <a:buClr>
                <a:srgbClr val="434343"/>
              </a:buClr>
              <a:buSzPts val="1100"/>
              <a:buFont typeface="Arial"/>
              <a:buNone/>
            </a:pPr>
            <a:r>
              <a:t/>
            </a:r>
            <a:endParaRPr b="0" i="0" sz="1300" u="none" cap="none" strike="noStrike">
              <a:solidFill>
                <a:srgbClr val="434343"/>
              </a:solidFill>
              <a:latin typeface="Roboto Condensed Light"/>
              <a:ea typeface="Roboto Condensed Light"/>
              <a:cs typeface="Roboto Condensed Light"/>
              <a:sym typeface="Roboto Condensed Light"/>
            </a:endParaRPr>
          </a:p>
          <a:p>
            <a:pPr indent="-215900" lvl="1" marL="742950" marR="0" rtl="0" algn="ctr">
              <a:lnSpc>
                <a:spcPct val="100000"/>
              </a:lnSpc>
              <a:spcBef>
                <a:spcPts val="0"/>
              </a:spcBef>
              <a:spcAft>
                <a:spcPts val="0"/>
              </a:spcAft>
              <a:buClr>
                <a:srgbClr val="434343"/>
              </a:buClr>
              <a:buSzPts val="1100"/>
              <a:buFont typeface="Arial"/>
              <a:buNone/>
            </a:pPr>
            <a:r>
              <a:t/>
            </a:r>
            <a:endParaRPr b="0" i="0" sz="1100" u="none" cap="none" strike="noStrike">
              <a:solidFill>
                <a:srgbClr val="434343"/>
              </a:solidFill>
              <a:latin typeface="Roboto Condensed Light"/>
              <a:ea typeface="Roboto Condensed Light"/>
              <a:cs typeface="Roboto Condensed Light"/>
              <a:sym typeface="Roboto Condensed Light"/>
            </a:endParaRPr>
          </a:p>
          <a:p>
            <a:pPr indent="-215900" lvl="0" marL="285750" marR="0" rtl="0" algn="ctr">
              <a:lnSpc>
                <a:spcPct val="100000"/>
              </a:lnSpc>
              <a:spcBef>
                <a:spcPts val="0"/>
              </a:spcBef>
              <a:spcAft>
                <a:spcPts val="0"/>
              </a:spcAft>
              <a:buClr>
                <a:srgbClr val="434343"/>
              </a:buClr>
              <a:buSzPts val="1100"/>
              <a:buFont typeface="Arial"/>
              <a:buNone/>
            </a:pPr>
            <a:r>
              <a:t/>
            </a:r>
            <a:endParaRPr b="0" i="0" sz="1300" u="none" cap="none" strike="noStrike">
              <a:solidFill>
                <a:srgbClr val="434343"/>
              </a:solidFill>
              <a:latin typeface="Roboto Condensed Light"/>
              <a:ea typeface="Roboto Condensed Light"/>
              <a:cs typeface="Roboto Condensed Light"/>
              <a:sym typeface="Roboto Condensed Light"/>
            </a:endParaRPr>
          </a:p>
          <a:p>
            <a:pPr indent="-215900" lvl="0" marL="285750" marR="0" rtl="0" algn="ctr">
              <a:lnSpc>
                <a:spcPct val="100000"/>
              </a:lnSpc>
              <a:spcBef>
                <a:spcPts val="0"/>
              </a:spcBef>
              <a:spcAft>
                <a:spcPts val="0"/>
              </a:spcAft>
              <a:buClr>
                <a:srgbClr val="434343"/>
              </a:buClr>
              <a:buSzPts val="1100"/>
              <a:buFont typeface="Arial"/>
              <a:buNone/>
            </a:pPr>
            <a:r>
              <a:t/>
            </a:r>
            <a:endParaRPr b="0" i="0" sz="1300" u="none" cap="none" strike="noStrike">
              <a:solidFill>
                <a:srgbClr val="434343"/>
              </a:solidFill>
              <a:latin typeface="Roboto Condensed Light"/>
              <a:ea typeface="Roboto Condensed Light"/>
              <a:cs typeface="Roboto Condensed Light"/>
              <a:sym typeface="Roboto Condensed Light"/>
            </a:endParaRPr>
          </a:p>
        </p:txBody>
      </p:sp>
      <p:pic>
        <p:nvPicPr>
          <p:cNvPr id="825" name="Google Shape;825;p131"/>
          <p:cNvPicPr preferRelativeResize="0"/>
          <p:nvPr/>
        </p:nvPicPr>
        <p:blipFill>
          <a:blip r:embed="rId4">
            <a:alphaModFix/>
          </a:blip>
          <a:stretch>
            <a:fillRect/>
          </a:stretch>
        </p:blipFill>
        <p:spPr>
          <a:xfrm>
            <a:off x="4043557" y="2141602"/>
            <a:ext cx="4674142" cy="330625"/>
          </a:xfrm>
          <a:prstGeom prst="rect">
            <a:avLst/>
          </a:prstGeom>
          <a:noFill/>
          <a:ln>
            <a:noFill/>
          </a:ln>
        </p:spPr>
      </p:pic>
      <p:pic>
        <p:nvPicPr>
          <p:cNvPr id="826" name="Google Shape;826;p131"/>
          <p:cNvPicPr preferRelativeResize="0"/>
          <p:nvPr/>
        </p:nvPicPr>
        <p:blipFill>
          <a:blip r:embed="rId5">
            <a:alphaModFix/>
          </a:blip>
          <a:stretch>
            <a:fillRect/>
          </a:stretch>
        </p:blipFill>
        <p:spPr>
          <a:xfrm>
            <a:off x="4732326" y="3996735"/>
            <a:ext cx="3676200" cy="6136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2"/>
          <p:cNvSpPr txBox="1"/>
          <p:nvPr>
            <p:ph type="ctrTitle"/>
          </p:nvPr>
        </p:nvSpPr>
        <p:spPr>
          <a:xfrm flipH="1">
            <a:off x="-1159421" y="2635675"/>
            <a:ext cx="9102900" cy="1921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AGENT AND ENVIRONMENT</a:t>
            </a:r>
            <a:endParaRPr/>
          </a:p>
        </p:txBody>
      </p:sp>
      <p:sp>
        <p:nvSpPr>
          <p:cNvPr id="832" name="Google Shape;832;p132"/>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
              <a:t>03</a:t>
            </a:r>
            <a:endParaRPr/>
          </a:p>
        </p:txBody>
      </p:sp>
      <p:cxnSp>
        <p:nvCxnSpPr>
          <p:cNvPr id="833" name="Google Shape;833;p132"/>
          <p:cNvCxnSpPr/>
          <p:nvPr/>
        </p:nvCxnSpPr>
        <p:spPr>
          <a:xfrm>
            <a:off x="7578325" y="4028400"/>
            <a:ext cx="1565700" cy="0"/>
          </a:xfrm>
          <a:prstGeom prst="straightConnector1">
            <a:avLst/>
          </a:prstGeom>
          <a:noFill/>
          <a:ln cap="flat" cmpd="sng" w="9525">
            <a:solidFill>
              <a:srgbClr val="434343"/>
            </a:solidFill>
            <a:prstDash val="solid"/>
            <a:round/>
            <a:headEnd len="sm" w="sm" type="none"/>
            <a:tailEnd len="sm" w="sm" type="none"/>
          </a:ln>
        </p:spPr>
      </p:cxnSp>
      <p:sp>
        <p:nvSpPr>
          <p:cNvPr id="834" name="Google Shape;834;p132"/>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p>
            <a:pPr indent="-304800" lvl="0" marL="457200" rtl="0" algn="r">
              <a:lnSpc>
                <a:spcPct val="100000"/>
              </a:lnSpc>
              <a:spcBef>
                <a:spcPts val="0"/>
              </a:spcBef>
              <a:spcAft>
                <a:spcPts val="0"/>
              </a:spcAft>
              <a:buSzPts val="1200"/>
              <a:buNone/>
            </a:pPr>
            <a:r>
              <a:rPr lang="en"/>
              <a:t>SapientinoCase and Agent models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1000"/>
                                        <p:tgtEl>
                                          <p:spTgt spid="83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700"/>
                                        <p:tgtEl>
                                          <p:spTgt spid="8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3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SapientinoCase</a:t>
            </a:r>
            <a:endParaRPr/>
          </a:p>
        </p:txBody>
      </p:sp>
      <p:sp>
        <p:nvSpPr>
          <p:cNvPr id="840" name="Google Shape;840;p133"/>
          <p:cNvSpPr txBox="1"/>
          <p:nvPr>
            <p:ph idx="1" type="subTitle"/>
          </p:nvPr>
        </p:nvSpPr>
        <p:spPr>
          <a:xfrm>
            <a:off x="4331250" y="1863170"/>
            <a:ext cx="3926400" cy="14172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100"/>
              <a:buFont typeface="Arial"/>
              <a:buChar char="•"/>
            </a:pPr>
            <a:r>
              <a:rPr lang="en"/>
              <a:t>A unicycle robot navigates a 2d grid</a:t>
            </a:r>
            <a:endParaRPr/>
          </a:p>
          <a:p>
            <a:pPr indent="0" lvl="0" marL="0" rtl="0" algn="l">
              <a:lnSpc>
                <a:spcPct val="100000"/>
              </a:lnSpc>
              <a:spcBef>
                <a:spcPts val="0"/>
              </a:spcBef>
              <a:spcAft>
                <a:spcPts val="0"/>
              </a:spcAft>
              <a:buNone/>
            </a:pPr>
            <a:r>
              <a:t/>
            </a:r>
            <a:endParaRPr/>
          </a:p>
          <a:p>
            <a:pPr indent="-285750" lvl="0" marL="285750" rtl="0" algn="l">
              <a:lnSpc>
                <a:spcPct val="100000"/>
              </a:lnSpc>
              <a:spcBef>
                <a:spcPts val="0"/>
              </a:spcBef>
              <a:spcAft>
                <a:spcPts val="0"/>
              </a:spcAft>
              <a:buSzPts val="1100"/>
              <a:buChar char="•"/>
            </a:pPr>
            <a:r>
              <a:rPr lang="en"/>
              <a:t>Cells can be empty, full, colored</a:t>
            </a:r>
            <a:endParaRPr/>
          </a:p>
          <a:p>
            <a:pPr indent="0" lvl="0" marL="0" rtl="0" algn="l">
              <a:lnSpc>
                <a:spcPct val="100000"/>
              </a:lnSpc>
              <a:spcBef>
                <a:spcPts val="0"/>
              </a:spcBef>
              <a:spcAft>
                <a:spcPts val="0"/>
              </a:spcAft>
              <a:buNone/>
            </a:pPr>
            <a:r>
              <a:t/>
            </a:r>
            <a:endParaRPr/>
          </a:p>
          <a:p>
            <a:pPr indent="-285750" lvl="0" marL="285750" rtl="0" algn="l">
              <a:lnSpc>
                <a:spcPct val="100000"/>
              </a:lnSpc>
              <a:spcBef>
                <a:spcPts val="0"/>
              </a:spcBef>
              <a:spcAft>
                <a:spcPts val="0"/>
              </a:spcAft>
              <a:buSzPts val="1100"/>
              <a:buChar char="•"/>
            </a:pPr>
            <a:r>
              <a:rPr lang="en"/>
              <a:t>(non-Markovian) goal is to “visit” colored cells in a specific order</a:t>
            </a:r>
            <a:endParaRPr/>
          </a:p>
        </p:txBody>
      </p:sp>
      <p:pic>
        <p:nvPicPr>
          <p:cNvPr descr="A picture containing text, crossword puzzle&#10;&#10;Description automatically generated" id="841" name="Google Shape;841;p133"/>
          <p:cNvPicPr preferRelativeResize="0"/>
          <p:nvPr/>
        </p:nvPicPr>
        <p:blipFill rotWithShape="1">
          <a:blip r:embed="rId3">
            <a:alphaModFix/>
          </a:blip>
          <a:srcRect b="0" l="0" r="0" t="0"/>
          <a:stretch/>
        </p:blipFill>
        <p:spPr>
          <a:xfrm>
            <a:off x="894980" y="1597948"/>
            <a:ext cx="2654025" cy="1947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16"/>
          <p:cNvSpPr txBox="1"/>
          <p:nvPr>
            <p:ph type="ctrTitle"/>
          </p:nvPr>
        </p:nvSpPr>
        <p:spPr>
          <a:xfrm>
            <a:off x="3676255" y="2098650"/>
            <a:ext cx="2372400" cy="94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TABLE OF CONTENTS</a:t>
            </a:r>
            <a:endParaRPr/>
          </a:p>
        </p:txBody>
      </p:sp>
      <p:sp>
        <p:nvSpPr>
          <p:cNvPr id="563" name="Google Shape;563;p116">
            <a:hlinkClick/>
          </p:cNvPr>
          <p:cNvSpPr txBox="1"/>
          <p:nvPr>
            <p:ph idx="5" type="title"/>
          </p:nvPr>
        </p:nvSpPr>
        <p:spPr>
          <a:xfrm>
            <a:off x="2395786" y="2513715"/>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03</a:t>
            </a:r>
            <a:endParaRPr/>
          </a:p>
        </p:txBody>
      </p:sp>
      <p:sp>
        <p:nvSpPr>
          <p:cNvPr id="564" name="Google Shape;564;p116"/>
          <p:cNvSpPr txBox="1"/>
          <p:nvPr>
            <p:ph idx="2" type="ctrTitle"/>
          </p:nvPr>
        </p:nvSpPr>
        <p:spPr>
          <a:xfrm>
            <a:off x="680676" y="201653"/>
            <a:ext cx="19743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INTRODUCTION</a:t>
            </a:r>
            <a:endParaRPr/>
          </a:p>
        </p:txBody>
      </p:sp>
      <p:sp>
        <p:nvSpPr>
          <p:cNvPr id="565" name="Google Shape;565;p116"/>
          <p:cNvSpPr txBox="1"/>
          <p:nvPr>
            <p:ph idx="1" type="subTitle"/>
          </p:nvPr>
        </p:nvSpPr>
        <p:spPr>
          <a:xfrm>
            <a:off x="980826" y="613462"/>
            <a:ext cx="16743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00"/>
              <a:buNone/>
            </a:pPr>
            <a:r>
              <a:rPr lang="en"/>
              <a:t>Theoretical and experimental context</a:t>
            </a:r>
            <a:endParaRPr/>
          </a:p>
        </p:txBody>
      </p:sp>
      <p:sp>
        <p:nvSpPr>
          <p:cNvPr id="566" name="Google Shape;566;p116">
            <a:hlinkClick action="ppaction://hlinksldjump" r:id="rId3"/>
          </p:cNvPr>
          <p:cNvSpPr txBox="1"/>
          <p:nvPr>
            <p:ph idx="3" type="title"/>
          </p:nvPr>
        </p:nvSpPr>
        <p:spPr>
          <a:xfrm>
            <a:off x="2408828" y="570995"/>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01</a:t>
            </a:r>
            <a:endParaRPr/>
          </a:p>
        </p:txBody>
      </p:sp>
      <p:sp>
        <p:nvSpPr>
          <p:cNvPr id="567" name="Google Shape;567;p116">
            <a:hlinkClick action="ppaction://hlinksldjump" r:id="rId4"/>
          </p:cNvPr>
          <p:cNvSpPr txBox="1"/>
          <p:nvPr>
            <p:ph idx="4" type="title"/>
          </p:nvPr>
        </p:nvSpPr>
        <p:spPr>
          <a:xfrm>
            <a:off x="2395786" y="1542355"/>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02</a:t>
            </a:r>
            <a:endParaRPr/>
          </a:p>
        </p:txBody>
      </p:sp>
      <p:sp>
        <p:nvSpPr>
          <p:cNvPr id="568" name="Google Shape;568;p116">
            <a:hlinkClick/>
          </p:cNvPr>
          <p:cNvSpPr txBox="1"/>
          <p:nvPr>
            <p:ph idx="7" type="title"/>
          </p:nvPr>
        </p:nvSpPr>
        <p:spPr>
          <a:xfrm>
            <a:off x="6212388" y="3138883"/>
            <a:ext cx="1072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04</a:t>
            </a:r>
            <a:endParaRPr/>
          </a:p>
        </p:txBody>
      </p:sp>
      <p:sp>
        <p:nvSpPr>
          <p:cNvPr id="569" name="Google Shape;569;p116"/>
          <p:cNvSpPr txBox="1"/>
          <p:nvPr>
            <p:ph idx="8" type="title"/>
          </p:nvPr>
        </p:nvSpPr>
        <p:spPr>
          <a:xfrm>
            <a:off x="6212388" y="4158581"/>
            <a:ext cx="1072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05</a:t>
            </a:r>
            <a:endParaRPr/>
          </a:p>
        </p:txBody>
      </p:sp>
      <p:sp>
        <p:nvSpPr>
          <p:cNvPr id="570" name="Google Shape;570;p116"/>
          <p:cNvSpPr txBox="1"/>
          <p:nvPr>
            <p:ph idx="9" type="ctrTitle"/>
          </p:nvPr>
        </p:nvSpPr>
        <p:spPr>
          <a:xfrm>
            <a:off x="680676" y="1167854"/>
            <a:ext cx="19743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lang="en"/>
              <a:t>BACKGROUND</a:t>
            </a:r>
            <a:endParaRPr/>
          </a:p>
        </p:txBody>
      </p:sp>
      <p:sp>
        <p:nvSpPr>
          <p:cNvPr id="571" name="Google Shape;571;p116"/>
          <p:cNvSpPr txBox="1"/>
          <p:nvPr>
            <p:ph idx="13" type="subTitle"/>
          </p:nvPr>
        </p:nvSpPr>
        <p:spPr>
          <a:xfrm>
            <a:off x="0" y="1579661"/>
            <a:ext cx="2655126" cy="572400"/>
          </a:xfrm>
          <a:prstGeom prst="rect">
            <a:avLst/>
          </a:prstGeom>
          <a:blipFill rotWithShape="1">
            <a:blip r:embed="rId5">
              <a:alphaModFix/>
            </a:blip>
            <a:stretch>
              <a:fillRect b="0" l="0" r="0" t="0"/>
            </a:stretch>
          </a:blipFill>
          <a:ln>
            <a:noFill/>
          </a:ln>
        </p:spPr>
        <p:txBody>
          <a:bodyPr anchorCtr="0" anchor="t" bIns="91425" lIns="91425" spcFirstLastPara="1" rIns="91425" wrap="square" tIns="91425">
            <a:noAutofit/>
          </a:bodyPr>
          <a:lstStyle/>
          <a:p>
            <a:pPr indent="-304800" lvl="0" marL="457200" rtl="0" algn="r">
              <a:lnSpc>
                <a:spcPct val="100000"/>
              </a:lnSpc>
              <a:spcBef>
                <a:spcPts val="0"/>
              </a:spcBef>
              <a:spcAft>
                <a:spcPts val="0"/>
              </a:spcAft>
              <a:buSzPts val="900"/>
              <a:buNone/>
            </a:pPr>
            <a:r>
              <a:rPr lang="en"/>
              <a:t> </a:t>
            </a:r>
            <a:endParaRPr/>
          </a:p>
        </p:txBody>
      </p:sp>
      <p:sp>
        <p:nvSpPr>
          <p:cNvPr id="572" name="Google Shape;572;p116"/>
          <p:cNvSpPr txBox="1"/>
          <p:nvPr>
            <p:ph idx="14" type="ctrTitle"/>
          </p:nvPr>
        </p:nvSpPr>
        <p:spPr>
          <a:xfrm>
            <a:off x="48347" y="2141336"/>
            <a:ext cx="2606629"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lang="en"/>
              <a:t>AGENT AND ENVIRONMENT</a:t>
            </a:r>
            <a:endParaRPr/>
          </a:p>
        </p:txBody>
      </p:sp>
      <p:sp>
        <p:nvSpPr>
          <p:cNvPr id="573" name="Google Shape;573;p116"/>
          <p:cNvSpPr txBox="1"/>
          <p:nvPr>
            <p:ph idx="15" type="subTitle"/>
          </p:nvPr>
        </p:nvSpPr>
        <p:spPr>
          <a:xfrm>
            <a:off x="980826" y="2553140"/>
            <a:ext cx="16743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00"/>
              <a:buNone/>
            </a:pPr>
            <a:r>
              <a:rPr lang="en"/>
              <a:t>Description of the environment and the approach used</a:t>
            </a:r>
            <a:endParaRPr/>
          </a:p>
        </p:txBody>
      </p:sp>
      <p:sp>
        <p:nvSpPr>
          <p:cNvPr id="574" name="Google Shape;574;p116"/>
          <p:cNvSpPr txBox="1"/>
          <p:nvPr>
            <p:ph idx="18" type="ctrTitle"/>
          </p:nvPr>
        </p:nvSpPr>
        <p:spPr>
          <a:xfrm>
            <a:off x="7101938" y="2799095"/>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EXPERIMENTS</a:t>
            </a:r>
            <a:endParaRPr/>
          </a:p>
        </p:txBody>
      </p:sp>
      <p:sp>
        <p:nvSpPr>
          <p:cNvPr id="575" name="Google Shape;575;p116"/>
          <p:cNvSpPr txBox="1"/>
          <p:nvPr>
            <p:ph idx="19" type="subTitle"/>
          </p:nvPr>
        </p:nvSpPr>
        <p:spPr>
          <a:xfrm>
            <a:off x="7101938" y="3210901"/>
            <a:ext cx="16743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Experiments performed and results</a:t>
            </a:r>
            <a:endParaRPr/>
          </a:p>
          <a:p>
            <a:pPr indent="0" lvl="0" marL="0" rtl="0" algn="l">
              <a:lnSpc>
                <a:spcPct val="100000"/>
              </a:lnSpc>
              <a:spcBef>
                <a:spcPts val="0"/>
              </a:spcBef>
              <a:spcAft>
                <a:spcPts val="0"/>
              </a:spcAft>
              <a:buSzPts val="900"/>
              <a:buNone/>
            </a:pPr>
            <a:r>
              <a:t/>
            </a:r>
            <a:endParaRPr/>
          </a:p>
        </p:txBody>
      </p:sp>
      <p:sp>
        <p:nvSpPr>
          <p:cNvPr id="576" name="Google Shape;576;p116"/>
          <p:cNvSpPr txBox="1"/>
          <p:nvPr>
            <p:ph idx="20" type="ctrTitle"/>
          </p:nvPr>
        </p:nvSpPr>
        <p:spPr>
          <a:xfrm>
            <a:off x="7101938" y="3811353"/>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CONCLUSIONS</a:t>
            </a:r>
            <a:endParaRPr/>
          </a:p>
        </p:txBody>
      </p:sp>
      <p:sp>
        <p:nvSpPr>
          <p:cNvPr id="577" name="Google Shape;577;p116"/>
          <p:cNvSpPr txBox="1"/>
          <p:nvPr>
            <p:ph idx="21" type="subTitle"/>
          </p:nvPr>
        </p:nvSpPr>
        <p:spPr>
          <a:xfrm>
            <a:off x="7101938" y="4223157"/>
            <a:ext cx="16743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00"/>
              <a:buNone/>
            </a:pPr>
            <a:r>
              <a:rPr lang="en"/>
              <a:t>Conclusions and Future Works</a:t>
            </a:r>
            <a:endParaRPr/>
          </a:p>
        </p:txBody>
      </p:sp>
      <p:cxnSp>
        <p:nvCxnSpPr>
          <p:cNvPr id="578" name="Google Shape;578;p116"/>
          <p:cNvCxnSpPr/>
          <p:nvPr/>
        </p:nvCxnSpPr>
        <p:spPr>
          <a:xfrm>
            <a:off x="3587605" y="0"/>
            <a:ext cx="0" cy="2393700"/>
          </a:xfrm>
          <a:prstGeom prst="straightConnector1">
            <a:avLst/>
          </a:prstGeom>
          <a:noFill/>
          <a:ln cap="flat" cmpd="sng" w="9525">
            <a:solidFill>
              <a:srgbClr val="595959"/>
            </a:solidFill>
            <a:prstDash val="solid"/>
            <a:round/>
            <a:headEnd len="sm" w="sm" type="none"/>
            <a:tailEnd len="sm" w="sm" type="none"/>
          </a:ln>
        </p:spPr>
      </p:cxnSp>
      <p:cxnSp>
        <p:nvCxnSpPr>
          <p:cNvPr id="579" name="Google Shape;579;p116"/>
          <p:cNvCxnSpPr/>
          <p:nvPr/>
        </p:nvCxnSpPr>
        <p:spPr>
          <a:xfrm>
            <a:off x="6152330" y="3131400"/>
            <a:ext cx="0" cy="203010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78"/>
                                        </p:tgtEl>
                                        <p:attrNameLst>
                                          <p:attrName>style.visibility</p:attrName>
                                        </p:attrNameLst>
                                      </p:cBhvr>
                                      <p:to>
                                        <p:strVal val="visible"/>
                                      </p:to>
                                    </p:set>
                                    <p:anim calcmode="lin" valueType="num">
                                      <p:cBhvr additive="base">
                                        <p:cTn dur="1000"/>
                                        <p:tgtEl>
                                          <p:spTgt spid="5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1000"/>
                                        <p:tgtEl>
                                          <p:spTgt spid="57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34"/>
          <p:cNvSpPr txBox="1"/>
          <p:nvPr>
            <p:ph type="ctrTitle"/>
          </p:nvPr>
        </p:nvSpPr>
        <p:spPr>
          <a:xfrm>
            <a:off x="1964850" y="352850"/>
            <a:ext cx="5214300" cy="52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Observations</a:t>
            </a:r>
            <a:endParaRPr/>
          </a:p>
        </p:txBody>
      </p:sp>
      <p:sp>
        <p:nvSpPr>
          <p:cNvPr id="847" name="Google Shape;847;p134"/>
          <p:cNvSpPr txBox="1"/>
          <p:nvPr>
            <p:ph idx="1" type="subTitle"/>
          </p:nvPr>
        </p:nvSpPr>
        <p:spPr>
          <a:xfrm>
            <a:off x="2233825" y="1565325"/>
            <a:ext cx="2902500" cy="38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latin typeface="Roboto Condensed"/>
                <a:ea typeface="Roboto Condensed"/>
                <a:cs typeface="Roboto Condensed"/>
                <a:sym typeface="Roboto Condensed"/>
              </a:rPr>
              <a:t>Continuous</a:t>
            </a:r>
            <a:r>
              <a:rPr lang="en"/>
              <a:t> in the form </a:t>
            </a:r>
            <a:endParaRPr/>
          </a:p>
        </p:txBody>
      </p:sp>
      <p:cxnSp>
        <p:nvCxnSpPr>
          <p:cNvPr id="848" name="Google Shape;848;p134"/>
          <p:cNvCxnSpPr/>
          <p:nvPr/>
        </p:nvCxnSpPr>
        <p:spPr>
          <a:xfrm>
            <a:off x="2942050" y="2255775"/>
            <a:ext cx="910500" cy="0"/>
          </a:xfrm>
          <a:prstGeom prst="straightConnector1">
            <a:avLst/>
          </a:prstGeom>
          <a:noFill/>
          <a:ln cap="flat" cmpd="sng" w="9525">
            <a:solidFill>
              <a:schemeClr val="dk2"/>
            </a:solidFill>
            <a:prstDash val="solid"/>
            <a:round/>
            <a:headEnd len="med" w="med" type="none"/>
            <a:tailEnd len="med" w="med" type="none"/>
          </a:ln>
        </p:spPr>
      </p:cxnSp>
      <p:sp>
        <p:nvSpPr>
          <p:cNvPr id="849" name="Google Shape;849;p134"/>
          <p:cNvSpPr txBox="1"/>
          <p:nvPr>
            <p:ph idx="1" type="subTitle"/>
          </p:nvPr>
        </p:nvSpPr>
        <p:spPr>
          <a:xfrm>
            <a:off x="3263950" y="1963625"/>
            <a:ext cx="287100" cy="3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a:t>x</a:t>
            </a:r>
            <a:endParaRPr i="1"/>
          </a:p>
        </p:txBody>
      </p:sp>
      <p:cxnSp>
        <p:nvCxnSpPr>
          <p:cNvPr id="850" name="Google Shape;850;p134"/>
          <p:cNvCxnSpPr/>
          <p:nvPr/>
        </p:nvCxnSpPr>
        <p:spPr>
          <a:xfrm>
            <a:off x="2851100" y="2330500"/>
            <a:ext cx="2700" cy="951300"/>
          </a:xfrm>
          <a:prstGeom prst="straightConnector1">
            <a:avLst/>
          </a:prstGeom>
          <a:noFill/>
          <a:ln cap="flat" cmpd="sng" w="9525">
            <a:solidFill>
              <a:schemeClr val="dk2"/>
            </a:solidFill>
            <a:prstDash val="solid"/>
            <a:round/>
            <a:headEnd len="med" w="med" type="none"/>
            <a:tailEnd len="med" w="med" type="none"/>
          </a:ln>
        </p:spPr>
      </p:cxnSp>
      <p:sp>
        <p:nvSpPr>
          <p:cNvPr id="851" name="Google Shape;851;p134"/>
          <p:cNvSpPr txBox="1"/>
          <p:nvPr>
            <p:ph idx="1" type="subTitle"/>
          </p:nvPr>
        </p:nvSpPr>
        <p:spPr>
          <a:xfrm>
            <a:off x="2643475" y="2568350"/>
            <a:ext cx="287100" cy="3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a:t>y</a:t>
            </a:r>
            <a:endParaRPr i="1"/>
          </a:p>
        </p:txBody>
      </p:sp>
      <p:pic>
        <p:nvPicPr>
          <p:cNvPr id="852" name="Google Shape;852;p134"/>
          <p:cNvPicPr preferRelativeResize="0"/>
          <p:nvPr/>
        </p:nvPicPr>
        <p:blipFill>
          <a:blip r:embed="rId3">
            <a:alphaModFix/>
          </a:blip>
          <a:stretch>
            <a:fillRect/>
          </a:stretch>
        </p:blipFill>
        <p:spPr>
          <a:xfrm>
            <a:off x="2930563" y="2330500"/>
            <a:ext cx="3350814" cy="1514752"/>
          </a:xfrm>
          <a:prstGeom prst="rect">
            <a:avLst/>
          </a:prstGeom>
          <a:noFill/>
          <a:ln>
            <a:noFill/>
          </a:ln>
        </p:spPr>
      </p:pic>
      <p:cxnSp>
        <p:nvCxnSpPr>
          <p:cNvPr id="853" name="Google Shape;853;p134"/>
          <p:cNvCxnSpPr/>
          <p:nvPr/>
        </p:nvCxnSpPr>
        <p:spPr>
          <a:xfrm rot="10800000">
            <a:off x="3852550" y="2629600"/>
            <a:ext cx="0" cy="652200"/>
          </a:xfrm>
          <a:prstGeom prst="straightConnector1">
            <a:avLst/>
          </a:prstGeom>
          <a:noFill/>
          <a:ln cap="flat" cmpd="sng" w="9525">
            <a:solidFill>
              <a:schemeClr val="dk2"/>
            </a:solidFill>
            <a:prstDash val="solid"/>
            <a:round/>
            <a:headEnd len="med" w="med" type="none"/>
            <a:tailEnd len="med" w="med" type="triangle"/>
          </a:ln>
        </p:spPr>
      </p:cxnSp>
      <p:cxnSp>
        <p:nvCxnSpPr>
          <p:cNvPr id="854" name="Google Shape;854;p134"/>
          <p:cNvCxnSpPr/>
          <p:nvPr/>
        </p:nvCxnSpPr>
        <p:spPr>
          <a:xfrm flipH="1" rot="10800000">
            <a:off x="3852550" y="2812900"/>
            <a:ext cx="394200" cy="468900"/>
          </a:xfrm>
          <a:prstGeom prst="straightConnector1">
            <a:avLst/>
          </a:prstGeom>
          <a:noFill/>
          <a:ln cap="flat" cmpd="sng" w="9525">
            <a:solidFill>
              <a:schemeClr val="dk2"/>
            </a:solidFill>
            <a:prstDash val="solid"/>
            <a:round/>
            <a:headEnd len="med" w="med" type="none"/>
            <a:tailEnd len="med" w="med" type="triangle"/>
          </a:ln>
        </p:spPr>
      </p:cxnSp>
      <p:sp>
        <p:nvSpPr>
          <p:cNvPr id="855" name="Google Shape;855;p134"/>
          <p:cNvSpPr/>
          <p:nvPr/>
        </p:nvSpPr>
        <p:spPr>
          <a:xfrm>
            <a:off x="3859325" y="2921650"/>
            <a:ext cx="231025" cy="81525"/>
          </a:xfrm>
          <a:custGeom>
            <a:rect b="b" l="l" r="r" t="t"/>
            <a:pathLst>
              <a:path extrusionOk="0" h="3261" w="9241">
                <a:moveTo>
                  <a:pt x="9241" y="3261"/>
                </a:moveTo>
                <a:cubicBezTo>
                  <a:pt x="8516" y="2853"/>
                  <a:pt x="6432" y="1359"/>
                  <a:pt x="4892" y="815"/>
                </a:cubicBezTo>
                <a:cubicBezTo>
                  <a:pt x="3352" y="272"/>
                  <a:pt x="815" y="136"/>
                  <a:pt x="0" y="0"/>
                </a:cubicBezTo>
              </a:path>
            </a:pathLst>
          </a:custGeom>
          <a:noFill/>
          <a:ln cap="flat" cmpd="sng" w="9525">
            <a:solidFill>
              <a:schemeClr val="dk2"/>
            </a:solidFill>
            <a:prstDash val="solid"/>
            <a:round/>
            <a:headEnd len="med" w="med" type="none"/>
            <a:tailEnd len="med" w="med" type="none"/>
          </a:ln>
        </p:spPr>
      </p:sp>
      <p:sp>
        <p:nvSpPr>
          <p:cNvPr id="856" name="Google Shape;856;p134"/>
          <p:cNvSpPr txBox="1"/>
          <p:nvPr>
            <p:ph idx="1" type="subTitle"/>
          </p:nvPr>
        </p:nvSpPr>
        <p:spPr>
          <a:xfrm>
            <a:off x="3906100" y="2643100"/>
            <a:ext cx="287100" cy="3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1"/>
                </a:solidFill>
                <a:latin typeface="Arial"/>
                <a:ea typeface="Arial"/>
                <a:cs typeface="Arial"/>
                <a:sym typeface="Arial"/>
              </a:rPr>
              <a:t>θ</a:t>
            </a:r>
            <a:endParaRPr i="1"/>
          </a:p>
        </p:txBody>
      </p:sp>
      <p:pic>
        <p:nvPicPr>
          <p:cNvPr id="857" name="Google Shape;857;p134"/>
          <p:cNvPicPr preferRelativeResize="0"/>
          <p:nvPr/>
        </p:nvPicPr>
        <p:blipFill>
          <a:blip r:embed="rId4">
            <a:alphaModFix/>
          </a:blip>
          <a:stretch>
            <a:fillRect/>
          </a:stretch>
        </p:blipFill>
        <p:spPr>
          <a:xfrm>
            <a:off x="4603550" y="1675925"/>
            <a:ext cx="1467775" cy="167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35"/>
          <p:cNvSpPr txBox="1"/>
          <p:nvPr>
            <p:ph type="ctrTitle"/>
          </p:nvPr>
        </p:nvSpPr>
        <p:spPr>
          <a:xfrm>
            <a:off x="1964850" y="352850"/>
            <a:ext cx="5214300" cy="52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Actions</a:t>
            </a:r>
            <a:endParaRPr/>
          </a:p>
        </p:txBody>
      </p:sp>
      <p:sp>
        <p:nvSpPr>
          <p:cNvPr id="863" name="Google Shape;863;p135"/>
          <p:cNvSpPr txBox="1"/>
          <p:nvPr>
            <p:ph idx="1" type="subTitle"/>
          </p:nvPr>
        </p:nvSpPr>
        <p:spPr>
          <a:xfrm>
            <a:off x="2608800" y="963976"/>
            <a:ext cx="3926400" cy="38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latin typeface="Roboto Condensed"/>
                <a:ea typeface="Roboto Condensed"/>
                <a:cs typeface="Roboto Condensed"/>
                <a:sym typeface="Roboto Condensed"/>
              </a:rPr>
              <a:t>Discrete</a:t>
            </a:r>
            <a:r>
              <a:rPr lang="en"/>
              <a:t> in 0..4</a:t>
            </a:r>
            <a:endParaRPr/>
          </a:p>
        </p:txBody>
      </p:sp>
      <p:pic>
        <p:nvPicPr>
          <p:cNvPr id="864" name="Google Shape;864;p135"/>
          <p:cNvPicPr preferRelativeResize="0"/>
          <p:nvPr/>
        </p:nvPicPr>
        <p:blipFill>
          <a:blip r:embed="rId3">
            <a:alphaModFix/>
          </a:blip>
          <a:stretch>
            <a:fillRect/>
          </a:stretch>
        </p:blipFill>
        <p:spPr>
          <a:xfrm>
            <a:off x="2056600" y="3447525"/>
            <a:ext cx="1967509" cy="889400"/>
          </a:xfrm>
          <a:prstGeom prst="rect">
            <a:avLst/>
          </a:prstGeom>
          <a:noFill/>
          <a:ln>
            <a:noFill/>
          </a:ln>
        </p:spPr>
      </p:pic>
      <p:pic>
        <p:nvPicPr>
          <p:cNvPr id="865" name="Google Shape;865;p135"/>
          <p:cNvPicPr preferRelativeResize="0"/>
          <p:nvPr/>
        </p:nvPicPr>
        <p:blipFill>
          <a:blip r:embed="rId4">
            <a:alphaModFix/>
          </a:blip>
          <a:stretch>
            <a:fillRect/>
          </a:stretch>
        </p:blipFill>
        <p:spPr>
          <a:xfrm>
            <a:off x="6350600" y="1664098"/>
            <a:ext cx="2113550" cy="955440"/>
          </a:xfrm>
          <a:prstGeom prst="rect">
            <a:avLst/>
          </a:prstGeom>
          <a:noFill/>
          <a:ln>
            <a:noFill/>
          </a:ln>
        </p:spPr>
      </p:pic>
      <p:pic>
        <p:nvPicPr>
          <p:cNvPr id="866" name="Google Shape;866;p135"/>
          <p:cNvPicPr preferRelativeResize="0"/>
          <p:nvPr/>
        </p:nvPicPr>
        <p:blipFill>
          <a:blip r:embed="rId5">
            <a:alphaModFix/>
          </a:blip>
          <a:stretch>
            <a:fillRect/>
          </a:stretch>
        </p:blipFill>
        <p:spPr>
          <a:xfrm>
            <a:off x="5075750" y="3447513"/>
            <a:ext cx="1967500" cy="889400"/>
          </a:xfrm>
          <a:prstGeom prst="rect">
            <a:avLst/>
          </a:prstGeom>
          <a:noFill/>
          <a:ln>
            <a:noFill/>
          </a:ln>
        </p:spPr>
      </p:pic>
      <p:pic>
        <p:nvPicPr>
          <p:cNvPr id="867" name="Google Shape;867;p135"/>
          <p:cNvPicPr preferRelativeResize="0"/>
          <p:nvPr/>
        </p:nvPicPr>
        <p:blipFill>
          <a:blip r:embed="rId6">
            <a:alphaModFix/>
          </a:blip>
          <a:stretch>
            <a:fillRect/>
          </a:stretch>
        </p:blipFill>
        <p:spPr>
          <a:xfrm>
            <a:off x="679850" y="1664101"/>
            <a:ext cx="2113550" cy="955436"/>
          </a:xfrm>
          <a:prstGeom prst="rect">
            <a:avLst/>
          </a:prstGeom>
          <a:noFill/>
          <a:ln>
            <a:noFill/>
          </a:ln>
        </p:spPr>
      </p:pic>
      <p:pic>
        <p:nvPicPr>
          <p:cNvPr id="868" name="Google Shape;868;p135"/>
          <p:cNvPicPr preferRelativeResize="0"/>
          <p:nvPr/>
        </p:nvPicPr>
        <p:blipFill>
          <a:blip r:embed="rId7">
            <a:alphaModFix/>
          </a:blip>
          <a:stretch>
            <a:fillRect/>
          </a:stretch>
        </p:blipFill>
        <p:spPr>
          <a:xfrm>
            <a:off x="3472975" y="1645012"/>
            <a:ext cx="2198043" cy="993650"/>
          </a:xfrm>
          <a:prstGeom prst="rect">
            <a:avLst/>
          </a:prstGeom>
          <a:noFill/>
          <a:ln>
            <a:noFill/>
          </a:ln>
        </p:spPr>
      </p:pic>
      <p:sp>
        <p:nvSpPr>
          <p:cNvPr id="869" name="Google Shape;869;p135"/>
          <p:cNvSpPr txBox="1"/>
          <p:nvPr>
            <p:ph idx="1" type="subTitle"/>
          </p:nvPr>
        </p:nvSpPr>
        <p:spPr>
          <a:xfrm>
            <a:off x="1013925" y="1352775"/>
            <a:ext cx="1445400" cy="30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t>0 (turn left)</a:t>
            </a:r>
            <a:endParaRPr sz="1100"/>
          </a:p>
        </p:txBody>
      </p:sp>
      <p:sp>
        <p:nvSpPr>
          <p:cNvPr id="870" name="Google Shape;870;p135"/>
          <p:cNvSpPr txBox="1"/>
          <p:nvPr>
            <p:ph idx="1" type="subTitle"/>
          </p:nvPr>
        </p:nvSpPr>
        <p:spPr>
          <a:xfrm>
            <a:off x="6684675" y="1352775"/>
            <a:ext cx="1445400" cy="30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t>2</a:t>
            </a:r>
            <a:r>
              <a:rPr lang="en" sz="1100"/>
              <a:t> (forward)</a:t>
            </a:r>
            <a:endParaRPr sz="1100"/>
          </a:p>
        </p:txBody>
      </p:sp>
      <p:sp>
        <p:nvSpPr>
          <p:cNvPr id="871" name="Google Shape;871;p135"/>
          <p:cNvSpPr txBox="1"/>
          <p:nvPr>
            <p:ph idx="1" type="subTitle"/>
          </p:nvPr>
        </p:nvSpPr>
        <p:spPr>
          <a:xfrm>
            <a:off x="3849300" y="1352763"/>
            <a:ext cx="1445400" cy="30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t>1</a:t>
            </a:r>
            <a:r>
              <a:rPr lang="en" sz="1100"/>
              <a:t> (turn right)</a:t>
            </a:r>
            <a:endParaRPr sz="1100"/>
          </a:p>
        </p:txBody>
      </p:sp>
      <p:sp>
        <p:nvSpPr>
          <p:cNvPr id="872" name="Google Shape;872;p135"/>
          <p:cNvSpPr txBox="1"/>
          <p:nvPr>
            <p:ph idx="1" type="subTitle"/>
          </p:nvPr>
        </p:nvSpPr>
        <p:spPr>
          <a:xfrm>
            <a:off x="2256488" y="3106100"/>
            <a:ext cx="1445400" cy="30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t>3 (</a:t>
            </a:r>
            <a:r>
              <a:rPr i="1" lang="en" sz="1100"/>
              <a:t>beep</a:t>
            </a:r>
            <a:r>
              <a:rPr lang="en" sz="1100"/>
              <a:t>/visit)</a:t>
            </a:r>
            <a:endParaRPr sz="1100"/>
          </a:p>
        </p:txBody>
      </p:sp>
      <p:sp>
        <p:nvSpPr>
          <p:cNvPr id="873" name="Google Shape;873;p135"/>
          <p:cNvSpPr txBox="1"/>
          <p:nvPr>
            <p:ph idx="1" type="subTitle"/>
          </p:nvPr>
        </p:nvSpPr>
        <p:spPr>
          <a:xfrm>
            <a:off x="5336788" y="3106100"/>
            <a:ext cx="1445400" cy="30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t>4</a:t>
            </a:r>
            <a:r>
              <a:rPr lang="en" sz="1100"/>
              <a:t> (no-op)</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3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Non-Markovian Goal</a:t>
            </a:r>
            <a:endParaRPr/>
          </a:p>
        </p:txBody>
      </p:sp>
      <p:sp>
        <p:nvSpPr>
          <p:cNvPr id="879" name="Google Shape;879;p136"/>
          <p:cNvSpPr txBox="1"/>
          <p:nvPr>
            <p:ph idx="1" type="subTitle"/>
          </p:nvPr>
        </p:nvSpPr>
        <p:spPr>
          <a:xfrm>
            <a:off x="2058800" y="1462125"/>
            <a:ext cx="5313300" cy="265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The reward depends on previous transitions → non-Markovian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Use the approach from “</a:t>
            </a:r>
            <a:r>
              <a:rPr lang="en"/>
              <a:t>𝐿𝑇𝐿𝑓/𝐿𝐷𝐿𝑓 Non-Markovian Rewards” (Brafman, De Giacomo, Patrizi 2018)</a:t>
            </a:r>
            <a:r>
              <a:rPr lang="en"/>
              <a:t>:</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AutoNum type="arabicPeriod"/>
            </a:pPr>
            <a:r>
              <a:rPr lang="en"/>
              <a:t>Use a temporal formula to model the reward</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AutoNum type="arabicPeriod"/>
            </a:pPr>
            <a:r>
              <a:rPr lang="en"/>
              <a:t>Compute the associated DFA</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AutoNum type="arabicPeriod"/>
            </a:pPr>
            <a:r>
              <a:rPr lang="en"/>
              <a:t>Augment the base environment state with the DFA state and reward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This makes it possible to integrate non-Markovian goals in an MDP by producing an extended MDP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3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Generated DFA</a:t>
            </a:r>
            <a:endParaRPr/>
          </a:p>
        </p:txBody>
      </p:sp>
      <p:sp>
        <p:nvSpPr>
          <p:cNvPr id="885" name="Google Shape;885;p137"/>
          <p:cNvSpPr txBox="1"/>
          <p:nvPr>
            <p:ph idx="1" type="subTitle"/>
          </p:nvPr>
        </p:nvSpPr>
        <p:spPr>
          <a:xfrm>
            <a:off x="4973625" y="1512900"/>
            <a:ext cx="3594300" cy="211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In our simple case, the DFA was generated manually (not automatically from a temporal formula)</a:t>
            </a:r>
            <a:endParaRPr/>
          </a:p>
          <a:p>
            <a:pPr indent="0" lvl="0" marL="0" rtl="0" algn="l">
              <a:lnSpc>
                <a:spcPct val="100000"/>
              </a:lnSpc>
              <a:spcBef>
                <a:spcPts val="0"/>
              </a:spcBef>
              <a:spcAft>
                <a:spcPts val="0"/>
              </a:spcAft>
              <a:buNone/>
            </a:pPr>
            <a:r>
              <a:t/>
            </a:r>
            <a:endParaRPr/>
          </a:p>
          <a:p>
            <a:pPr indent="-285750" lvl="0" marL="285750" rtl="0" algn="l">
              <a:spcBef>
                <a:spcPts val="0"/>
              </a:spcBef>
              <a:spcAft>
                <a:spcPts val="0"/>
              </a:spcAft>
              <a:buClr>
                <a:schemeClr val="hlink"/>
              </a:buClr>
              <a:buSzPts val="1100"/>
              <a:buFont typeface="Arial"/>
              <a:buChar char="•"/>
            </a:pPr>
            <a:r>
              <a:rPr lang="en">
                <a:solidFill>
                  <a:schemeClr val="hlink"/>
                </a:solidFill>
              </a:rPr>
              <a:t>N + 2 states (for each color + initial and sink)</a:t>
            </a:r>
            <a:endParaRPr>
              <a:solidFill>
                <a:schemeClr val="hlink"/>
              </a:solidFill>
            </a:endParaRPr>
          </a:p>
          <a:p>
            <a:pPr indent="0" lvl="0" marL="0" rtl="0" algn="l">
              <a:spcBef>
                <a:spcPts val="0"/>
              </a:spcBef>
              <a:spcAft>
                <a:spcPts val="0"/>
              </a:spcAft>
              <a:buClr>
                <a:schemeClr val="dk1"/>
              </a:buClr>
              <a:buSzPts val="1100"/>
              <a:buFont typeface="Arial"/>
              <a:buNone/>
            </a:pPr>
            <a:r>
              <a:t/>
            </a:r>
            <a:endParaRPr>
              <a:solidFill>
                <a:schemeClr val="hlink"/>
              </a:solidFill>
            </a:endParaRPr>
          </a:p>
          <a:p>
            <a:pPr indent="-285750" lvl="0" marL="285750" rtl="0" algn="l">
              <a:spcBef>
                <a:spcPts val="0"/>
              </a:spcBef>
              <a:spcAft>
                <a:spcPts val="0"/>
              </a:spcAft>
              <a:buClr>
                <a:schemeClr val="hlink"/>
              </a:buClr>
              <a:buSzPts val="1100"/>
              <a:buChar char="•"/>
            </a:pPr>
            <a:r>
              <a:rPr lang="en">
                <a:solidFill>
                  <a:schemeClr val="hlink"/>
                </a:solidFill>
              </a:rPr>
              <a:t>Transition to next color when on the correct cell and last action was visit</a:t>
            </a:r>
            <a:endParaRPr>
              <a:solidFill>
                <a:schemeClr val="hlink"/>
              </a:solidFill>
            </a:endParaRPr>
          </a:p>
          <a:p>
            <a:pPr indent="0" lvl="0" marL="0" rtl="0" algn="l">
              <a:spcBef>
                <a:spcPts val="0"/>
              </a:spcBef>
              <a:spcAft>
                <a:spcPts val="0"/>
              </a:spcAft>
              <a:buNone/>
            </a:pPr>
            <a:r>
              <a:t/>
            </a:r>
            <a:endParaRPr>
              <a:solidFill>
                <a:schemeClr val="hlink"/>
              </a:solidFill>
            </a:endParaRPr>
          </a:p>
          <a:p>
            <a:pPr indent="-285750" lvl="0" marL="285750" rtl="0" algn="l">
              <a:spcBef>
                <a:spcPts val="0"/>
              </a:spcBef>
              <a:spcAft>
                <a:spcPts val="0"/>
              </a:spcAft>
              <a:buClr>
                <a:schemeClr val="hlink"/>
              </a:buClr>
              <a:buSzPts val="1100"/>
              <a:buChar char="•"/>
            </a:pPr>
            <a:r>
              <a:rPr lang="en">
                <a:solidFill>
                  <a:schemeClr val="hlink"/>
                </a:solidFill>
              </a:rPr>
              <a:t>Transition to sink whenever wrong color is visited</a:t>
            </a:r>
            <a:endParaRPr>
              <a:solidFill>
                <a:schemeClr val="hlink"/>
              </a:solidFill>
            </a:endParaRPr>
          </a:p>
        </p:txBody>
      </p:sp>
      <p:sp>
        <p:nvSpPr>
          <p:cNvPr id="886" name="Google Shape;886;p137"/>
          <p:cNvSpPr txBox="1"/>
          <p:nvPr>
            <p:ph idx="1" type="subTitle"/>
          </p:nvPr>
        </p:nvSpPr>
        <p:spPr>
          <a:xfrm>
            <a:off x="742088" y="1218896"/>
            <a:ext cx="3965100" cy="37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Example DFA for the 2 colors case</a:t>
            </a:r>
            <a:endParaRPr/>
          </a:p>
        </p:txBody>
      </p:sp>
      <p:pic>
        <p:nvPicPr>
          <p:cNvPr id="887" name="Google Shape;887;p137"/>
          <p:cNvPicPr preferRelativeResize="0"/>
          <p:nvPr/>
        </p:nvPicPr>
        <p:blipFill>
          <a:blip r:embed="rId3">
            <a:alphaModFix/>
          </a:blip>
          <a:stretch>
            <a:fillRect/>
          </a:stretch>
        </p:blipFill>
        <p:spPr>
          <a:xfrm>
            <a:off x="880299" y="1678725"/>
            <a:ext cx="3688699" cy="2313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38"/>
          <p:cNvSpPr txBox="1"/>
          <p:nvPr>
            <p:ph type="ctrTitle"/>
          </p:nvPr>
        </p:nvSpPr>
        <p:spPr>
          <a:xfrm>
            <a:off x="1964850" y="352850"/>
            <a:ext cx="5214300" cy="57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Actor model(s): Baseline</a:t>
            </a:r>
            <a:endParaRPr/>
          </a:p>
        </p:txBody>
      </p:sp>
      <p:sp>
        <p:nvSpPr>
          <p:cNvPr id="893" name="Google Shape;893;p138"/>
          <p:cNvSpPr txBox="1"/>
          <p:nvPr>
            <p:ph idx="1" type="subTitle"/>
          </p:nvPr>
        </p:nvSpPr>
        <p:spPr>
          <a:xfrm>
            <a:off x="1909275" y="803875"/>
            <a:ext cx="5554800" cy="4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hlink"/>
                </a:solidFill>
              </a:rPr>
              <a:t>Baseline</a:t>
            </a:r>
            <a:r>
              <a:rPr lang="en">
                <a:solidFill>
                  <a:schemeClr val="hlink"/>
                </a:solidFill>
              </a:rPr>
              <a:t> approach: N identical separate networks, one for each automaton state</a:t>
            </a:r>
            <a:endParaRPr>
              <a:solidFill>
                <a:schemeClr val="hlink"/>
              </a:solidFill>
            </a:endParaRPr>
          </a:p>
        </p:txBody>
      </p:sp>
      <p:sp>
        <p:nvSpPr>
          <p:cNvPr id="894" name="Google Shape;894;p138"/>
          <p:cNvSpPr/>
          <p:nvPr/>
        </p:nvSpPr>
        <p:spPr>
          <a:xfrm>
            <a:off x="2233100" y="1735038"/>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hlink"/>
                </a:solidFill>
                <a:latin typeface="Roboto Condensed Light"/>
                <a:ea typeface="Roboto Condensed Light"/>
                <a:cs typeface="Roboto Condensed Light"/>
                <a:sym typeface="Roboto Condensed Light"/>
              </a:rPr>
              <a:t>Linear (64)</a:t>
            </a:r>
            <a:endParaRPr/>
          </a:p>
        </p:txBody>
      </p:sp>
      <p:sp>
        <p:nvSpPr>
          <p:cNvPr id="895" name="Google Shape;895;p138"/>
          <p:cNvSpPr/>
          <p:nvPr/>
        </p:nvSpPr>
        <p:spPr>
          <a:xfrm>
            <a:off x="2233100" y="3248710"/>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hlink"/>
                </a:solidFill>
                <a:latin typeface="Roboto Condensed Light"/>
                <a:ea typeface="Roboto Condensed Light"/>
                <a:cs typeface="Roboto Condensed Light"/>
                <a:sym typeface="Roboto Condensed Light"/>
              </a:rPr>
              <a:t>Tanh</a:t>
            </a:r>
            <a:endParaRPr/>
          </a:p>
        </p:txBody>
      </p:sp>
      <p:sp>
        <p:nvSpPr>
          <p:cNvPr id="896" name="Google Shape;896;p138"/>
          <p:cNvSpPr/>
          <p:nvPr/>
        </p:nvSpPr>
        <p:spPr>
          <a:xfrm>
            <a:off x="2233100" y="4324359"/>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hlink"/>
                </a:solidFill>
                <a:latin typeface="Roboto Condensed Light"/>
                <a:ea typeface="Roboto Condensed Light"/>
                <a:cs typeface="Roboto Condensed Light"/>
                <a:sym typeface="Roboto Condensed Light"/>
              </a:rPr>
              <a:t>Softmax</a:t>
            </a:r>
            <a:endParaRPr/>
          </a:p>
        </p:txBody>
      </p:sp>
      <p:cxnSp>
        <p:nvCxnSpPr>
          <p:cNvPr id="897" name="Google Shape;897;p138"/>
          <p:cNvCxnSpPr>
            <a:stCxn id="894" idx="2"/>
            <a:endCxn id="898" idx="0"/>
          </p:cNvCxnSpPr>
          <p:nvPr/>
        </p:nvCxnSpPr>
        <p:spPr>
          <a:xfrm>
            <a:off x="2795600" y="2062938"/>
            <a:ext cx="0" cy="189300"/>
          </a:xfrm>
          <a:prstGeom prst="straightConnector1">
            <a:avLst/>
          </a:prstGeom>
          <a:noFill/>
          <a:ln cap="flat" cmpd="sng" w="9525">
            <a:solidFill>
              <a:schemeClr val="dk2"/>
            </a:solidFill>
            <a:prstDash val="solid"/>
            <a:round/>
            <a:headEnd len="med" w="med" type="none"/>
            <a:tailEnd len="med" w="med" type="triangle"/>
          </a:ln>
        </p:spPr>
      </p:cxnSp>
      <p:cxnSp>
        <p:nvCxnSpPr>
          <p:cNvPr id="899" name="Google Shape;899;p138"/>
          <p:cNvCxnSpPr>
            <a:stCxn id="900" idx="2"/>
            <a:endCxn id="896" idx="0"/>
          </p:cNvCxnSpPr>
          <p:nvPr/>
        </p:nvCxnSpPr>
        <p:spPr>
          <a:xfrm>
            <a:off x="2795600" y="4114435"/>
            <a:ext cx="0" cy="210000"/>
          </a:xfrm>
          <a:prstGeom prst="straightConnector1">
            <a:avLst/>
          </a:prstGeom>
          <a:noFill/>
          <a:ln cap="flat" cmpd="sng" w="9525">
            <a:solidFill>
              <a:schemeClr val="dk2"/>
            </a:solidFill>
            <a:prstDash val="solid"/>
            <a:round/>
            <a:headEnd len="med" w="med" type="none"/>
            <a:tailEnd len="med" w="med" type="triangle"/>
          </a:ln>
        </p:spPr>
      </p:cxnSp>
      <p:sp>
        <p:nvSpPr>
          <p:cNvPr id="901" name="Google Shape;901;p138"/>
          <p:cNvSpPr/>
          <p:nvPr/>
        </p:nvSpPr>
        <p:spPr>
          <a:xfrm>
            <a:off x="2233100" y="2731545"/>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Linear (32)</a:t>
            </a:r>
            <a:endParaRPr/>
          </a:p>
        </p:txBody>
      </p:sp>
      <p:sp>
        <p:nvSpPr>
          <p:cNvPr id="898" name="Google Shape;898;p138"/>
          <p:cNvSpPr/>
          <p:nvPr/>
        </p:nvSpPr>
        <p:spPr>
          <a:xfrm>
            <a:off x="2233100" y="2252173"/>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hlink"/>
                </a:solidFill>
                <a:latin typeface="Roboto Condensed Light"/>
                <a:ea typeface="Roboto Condensed Light"/>
                <a:cs typeface="Roboto Condensed Light"/>
                <a:sym typeface="Roboto Condensed Light"/>
              </a:rPr>
              <a:t>Tanh</a:t>
            </a:r>
            <a:endParaRPr/>
          </a:p>
        </p:txBody>
      </p:sp>
      <p:cxnSp>
        <p:nvCxnSpPr>
          <p:cNvPr id="902" name="Google Shape;902;p138"/>
          <p:cNvCxnSpPr>
            <a:stCxn id="898" idx="2"/>
            <a:endCxn id="901" idx="0"/>
          </p:cNvCxnSpPr>
          <p:nvPr/>
        </p:nvCxnSpPr>
        <p:spPr>
          <a:xfrm>
            <a:off x="2795600" y="2580073"/>
            <a:ext cx="0" cy="151500"/>
          </a:xfrm>
          <a:prstGeom prst="straightConnector1">
            <a:avLst/>
          </a:prstGeom>
          <a:noFill/>
          <a:ln cap="flat" cmpd="sng" w="9525">
            <a:solidFill>
              <a:schemeClr val="dk2"/>
            </a:solidFill>
            <a:prstDash val="solid"/>
            <a:round/>
            <a:headEnd len="med" w="med" type="none"/>
            <a:tailEnd len="med" w="med" type="triangle"/>
          </a:ln>
        </p:spPr>
      </p:cxnSp>
      <p:sp>
        <p:nvSpPr>
          <p:cNvPr id="900" name="Google Shape;900;p138"/>
          <p:cNvSpPr/>
          <p:nvPr/>
        </p:nvSpPr>
        <p:spPr>
          <a:xfrm>
            <a:off x="2233100" y="3786535"/>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Linear (5)</a:t>
            </a:r>
            <a:endParaRPr/>
          </a:p>
        </p:txBody>
      </p:sp>
      <p:sp>
        <p:nvSpPr>
          <p:cNvPr id="903" name="Google Shape;903;p138"/>
          <p:cNvSpPr txBox="1"/>
          <p:nvPr>
            <p:ph idx="1" type="subTitle"/>
          </p:nvPr>
        </p:nvSpPr>
        <p:spPr>
          <a:xfrm>
            <a:off x="2100300" y="1407038"/>
            <a:ext cx="1390800" cy="3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hlink"/>
                </a:solidFill>
                <a:latin typeface="Roboto Condensed"/>
                <a:ea typeface="Roboto Condensed"/>
                <a:cs typeface="Roboto Condensed"/>
                <a:sym typeface="Roboto Condensed"/>
              </a:rPr>
              <a:t>Actor</a:t>
            </a:r>
            <a:r>
              <a:rPr lang="en">
                <a:solidFill>
                  <a:schemeClr val="hlink"/>
                </a:solidFill>
              </a:rPr>
              <a:t> model(s)</a:t>
            </a:r>
            <a:endParaRPr>
              <a:solidFill>
                <a:schemeClr val="hlink"/>
              </a:solidFill>
            </a:endParaRPr>
          </a:p>
        </p:txBody>
      </p:sp>
      <p:cxnSp>
        <p:nvCxnSpPr>
          <p:cNvPr id="904" name="Google Shape;904;p138"/>
          <p:cNvCxnSpPr>
            <a:endCxn id="895" idx="0"/>
          </p:cNvCxnSpPr>
          <p:nvPr/>
        </p:nvCxnSpPr>
        <p:spPr>
          <a:xfrm>
            <a:off x="2795600" y="3059410"/>
            <a:ext cx="0" cy="189300"/>
          </a:xfrm>
          <a:prstGeom prst="straightConnector1">
            <a:avLst/>
          </a:prstGeom>
          <a:noFill/>
          <a:ln cap="flat" cmpd="sng" w="9525">
            <a:solidFill>
              <a:schemeClr val="dk2"/>
            </a:solidFill>
            <a:prstDash val="solid"/>
            <a:round/>
            <a:headEnd len="med" w="med" type="none"/>
            <a:tailEnd len="med" w="med" type="triangle"/>
          </a:ln>
        </p:spPr>
      </p:cxnSp>
      <p:cxnSp>
        <p:nvCxnSpPr>
          <p:cNvPr id="905" name="Google Shape;905;p138"/>
          <p:cNvCxnSpPr>
            <a:stCxn id="895" idx="2"/>
            <a:endCxn id="900" idx="0"/>
          </p:cNvCxnSpPr>
          <p:nvPr/>
        </p:nvCxnSpPr>
        <p:spPr>
          <a:xfrm>
            <a:off x="2795600" y="3576610"/>
            <a:ext cx="0" cy="210000"/>
          </a:xfrm>
          <a:prstGeom prst="straightConnector1">
            <a:avLst/>
          </a:prstGeom>
          <a:noFill/>
          <a:ln cap="flat" cmpd="sng" w="9525">
            <a:solidFill>
              <a:schemeClr val="dk2"/>
            </a:solidFill>
            <a:prstDash val="solid"/>
            <a:round/>
            <a:headEnd len="med" w="med" type="none"/>
            <a:tailEnd len="med" w="med" type="triangle"/>
          </a:ln>
        </p:spPr>
      </p:cxnSp>
      <p:sp>
        <p:nvSpPr>
          <p:cNvPr id="906" name="Google Shape;906;p138"/>
          <p:cNvSpPr/>
          <p:nvPr/>
        </p:nvSpPr>
        <p:spPr>
          <a:xfrm>
            <a:off x="5491425" y="1735038"/>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Linear (64)</a:t>
            </a:r>
            <a:endParaRPr/>
          </a:p>
        </p:txBody>
      </p:sp>
      <p:sp>
        <p:nvSpPr>
          <p:cNvPr id="907" name="Google Shape;907;p138"/>
          <p:cNvSpPr/>
          <p:nvPr/>
        </p:nvSpPr>
        <p:spPr>
          <a:xfrm>
            <a:off x="5491425" y="3248710"/>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ReLU</a:t>
            </a:r>
            <a:endParaRPr/>
          </a:p>
        </p:txBody>
      </p:sp>
      <p:cxnSp>
        <p:nvCxnSpPr>
          <p:cNvPr id="908" name="Google Shape;908;p138"/>
          <p:cNvCxnSpPr>
            <a:stCxn id="906" idx="2"/>
            <a:endCxn id="909" idx="0"/>
          </p:cNvCxnSpPr>
          <p:nvPr/>
        </p:nvCxnSpPr>
        <p:spPr>
          <a:xfrm>
            <a:off x="6053925" y="2062938"/>
            <a:ext cx="0" cy="189300"/>
          </a:xfrm>
          <a:prstGeom prst="straightConnector1">
            <a:avLst/>
          </a:prstGeom>
          <a:noFill/>
          <a:ln cap="flat" cmpd="sng" w="9525">
            <a:solidFill>
              <a:schemeClr val="dk2"/>
            </a:solidFill>
            <a:prstDash val="solid"/>
            <a:round/>
            <a:headEnd len="med" w="med" type="none"/>
            <a:tailEnd len="med" w="med" type="triangle"/>
          </a:ln>
        </p:spPr>
      </p:cxnSp>
      <p:sp>
        <p:nvSpPr>
          <p:cNvPr id="910" name="Google Shape;910;p138"/>
          <p:cNvSpPr/>
          <p:nvPr/>
        </p:nvSpPr>
        <p:spPr>
          <a:xfrm>
            <a:off x="5491425" y="2731545"/>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Linear (32)</a:t>
            </a:r>
            <a:endParaRPr/>
          </a:p>
        </p:txBody>
      </p:sp>
      <p:sp>
        <p:nvSpPr>
          <p:cNvPr id="909" name="Google Shape;909;p138"/>
          <p:cNvSpPr/>
          <p:nvPr/>
        </p:nvSpPr>
        <p:spPr>
          <a:xfrm>
            <a:off x="5491425" y="2252173"/>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ReLU</a:t>
            </a:r>
            <a:endParaRPr/>
          </a:p>
        </p:txBody>
      </p:sp>
      <p:cxnSp>
        <p:nvCxnSpPr>
          <p:cNvPr id="911" name="Google Shape;911;p138"/>
          <p:cNvCxnSpPr>
            <a:stCxn id="909" idx="2"/>
            <a:endCxn id="910" idx="0"/>
          </p:cNvCxnSpPr>
          <p:nvPr/>
        </p:nvCxnSpPr>
        <p:spPr>
          <a:xfrm>
            <a:off x="6053925" y="2580073"/>
            <a:ext cx="0" cy="151500"/>
          </a:xfrm>
          <a:prstGeom prst="straightConnector1">
            <a:avLst/>
          </a:prstGeom>
          <a:noFill/>
          <a:ln cap="flat" cmpd="sng" w="9525">
            <a:solidFill>
              <a:schemeClr val="dk2"/>
            </a:solidFill>
            <a:prstDash val="solid"/>
            <a:round/>
            <a:headEnd len="med" w="med" type="none"/>
            <a:tailEnd len="med" w="med" type="triangle"/>
          </a:ln>
        </p:spPr>
      </p:cxnSp>
      <p:sp>
        <p:nvSpPr>
          <p:cNvPr id="912" name="Google Shape;912;p138"/>
          <p:cNvSpPr/>
          <p:nvPr/>
        </p:nvSpPr>
        <p:spPr>
          <a:xfrm>
            <a:off x="5491425" y="3786535"/>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Linear (1)</a:t>
            </a:r>
            <a:endParaRPr/>
          </a:p>
        </p:txBody>
      </p:sp>
      <p:sp>
        <p:nvSpPr>
          <p:cNvPr id="913" name="Google Shape;913;p138"/>
          <p:cNvSpPr txBox="1"/>
          <p:nvPr>
            <p:ph idx="1" type="subTitle"/>
          </p:nvPr>
        </p:nvSpPr>
        <p:spPr>
          <a:xfrm>
            <a:off x="5358625" y="1407038"/>
            <a:ext cx="1390800" cy="3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hlink"/>
                </a:solidFill>
                <a:latin typeface="Roboto Condensed"/>
                <a:ea typeface="Roboto Condensed"/>
                <a:cs typeface="Roboto Condensed"/>
                <a:sym typeface="Roboto Condensed"/>
              </a:rPr>
              <a:t>Critic </a:t>
            </a:r>
            <a:r>
              <a:rPr lang="en">
                <a:solidFill>
                  <a:schemeClr val="hlink"/>
                </a:solidFill>
              </a:rPr>
              <a:t>model(s)</a:t>
            </a:r>
            <a:endParaRPr>
              <a:solidFill>
                <a:schemeClr val="hlink"/>
              </a:solidFill>
            </a:endParaRPr>
          </a:p>
        </p:txBody>
      </p:sp>
      <p:cxnSp>
        <p:nvCxnSpPr>
          <p:cNvPr id="914" name="Google Shape;914;p138"/>
          <p:cNvCxnSpPr>
            <a:endCxn id="907" idx="0"/>
          </p:cNvCxnSpPr>
          <p:nvPr/>
        </p:nvCxnSpPr>
        <p:spPr>
          <a:xfrm>
            <a:off x="6053925" y="3059410"/>
            <a:ext cx="0" cy="189300"/>
          </a:xfrm>
          <a:prstGeom prst="straightConnector1">
            <a:avLst/>
          </a:prstGeom>
          <a:noFill/>
          <a:ln cap="flat" cmpd="sng" w="9525">
            <a:solidFill>
              <a:schemeClr val="dk2"/>
            </a:solidFill>
            <a:prstDash val="solid"/>
            <a:round/>
            <a:headEnd len="med" w="med" type="none"/>
            <a:tailEnd len="med" w="med" type="triangle"/>
          </a:ln>
        </p:spPr>
      </p:cxnSp>
      <p:cxnSp>
        <p:nvCxnSpPr>
          <p:cNvPr id="915" name="Google Shape;915;p138"/>
          <p:cNvCxnSpPr>
            <a:stCxn id="907" idx="2"/>
            <a:endCxn id="912" idx="0"/>
          </p:cNvCxnSpPr>
          <p:nvPr/>
        </p:nvCxnSpPr>
        <p:spPr>
          <a:xfrm>
            <a:off x="6053925" y="3576610"/>
            <a:ext cx="0" cy="210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39"/>
          <p:cNvSpPr txBox="1"/>
          <p:nvPr>
            <p:ph type="ctrTitle"/>
          </p:nvPr>
        </p:nvSpPr>
        <p:spPr>
          <a:xfrm>
            <a:off x="1964850" y="352850"/>
            <a:ext cx="5214300" cy="57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Possible Improvement</a:t>
            </a:r>
            <a:endParaRPr/>
          </a:p>
        </p:txBody>
      </p:sp>
      <p:sp>
        <p:nvSpPr>
          <p:cNvPr id="921" name="Google Shape;921;p139"/>
          <p:cNvSpPr txBox="1"/>
          <p:nvPr>
            <p:ph idx="1" type="subTitle"/>
          </p:nvPr>
        </p:nvSpPr>
        <p:spPr>
          <a:xfrm>
            <a:off x="1964850" y="1029325"/>
            <a:ext cx="5155800" cy="4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hlink"/>
                </a:solidFill>
              </a:rPr>
              <a:t>S</a:t>
            </a:r>
            <a:r>
              <a:rPr lang="en">
                <a:solidFill>
                  <a:schemeClr val="hlink"/>
                </a:solidFill>
              </a:rPr>
              <a:t>hare layers (up to the second last)</a:t>
            </a:r>
            <a:endParaRPr>
              <a:solidFill>
                <a:schemeClr val="hlink"/>
              </a:solidFill>
            </a:endParaRPr>
          </a:p>
        </p:txBody>
      </p:sp>
      <p:sp>
        <p:nvSpPr>
          <p:cNvPr id="922" name="Google Shape;922;p139"/>
          <p:cNvSpPr/>
          <p:nvPr/>
        </p:nvSpPr>
        <p:spPr>
          <a:xfrm>
            <a:off x="1157725" y="2179713"/>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Linear (64)</a:t>
            </a:r>
            <a:endParaRPr/>
          </a:p>
        </p:txBody>
      </p:sp>
      <p:sp>
        <p:nvSpPr>
          <p:cNvPr id="923" name="Google Shape;923;p139"/>
          <p:cNvSpPr/>
          <p:nvPr/>
        </p:nvSpPr>
        <p:spPr>
          <a:xfrm>
            <a:off x="1157725" y="3693385"/>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Tanh</a:t>
            </a:r>
            <a:endParaRPr/>
          </a:p>
        </p:txBody>
      </p:sp>
      <p:cxnSp>
        <p:nvCxnSpPr>
          <p:cNvPr id="924" name="Google Shape;924;p139"/>
          <p:cNvCxnSpPr>
            <a:stCxn id="922" idx="2"/>
            <a:endCxn id="925" idx="0"/>
          </p:cNvCxnSpPr>
          <p:nvPr/>
        </p:nvCxnSpPr>
        <p:spPr>
          <a:xfrm>
            <a:off x="1720225" y="2507613"/>
            <a:ext cx="0" cy="189300"/>
          </a:xfrm>
          <a:prstGeom prst="straightConnector1">
            <a:avLst/>
          </a:prstGeom>
          <a:noFill/>
          <a:ln cap="flat" cmpd="sng" w="9525">
            <a:solidFill>
              <a:schemeClr val="dk2"/>
            </a:solidFill>
            <a:prstDash val="solid"/>
            <a:round/>
            <a:headEnd len="med" w="med" type="none"/>
            <a:tailEnd len="med" w="med" type="triangle"/>
          </a:ln>
        </p:spPr>
      </p:cxnSp>
      <p:sp>
        <p:nvSpPr>
          <p:cNvPr id="926" name="Google Shape;926;p139"/>
          <p:cNvSpPr/>
          <p:nvPr/>
        </p:nvSpPr>
        <p:spPr>
          <a:xfrm>
            <a:off x="1157725" y="3176220"/>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Linear (32)</a:t>
            </a:r>
            <a:endParaRPr/>
          </a:p>
        </p:txBody>
      </p:sp>
      <p:sp>
        <p:nvSpPr>
          <p:cNvPr id="925" name="Google Shape;925;p139"/>
          <p:cNvSpPr/>
          <p:nvPr/>
        </p:nvSpPr>
        <p:spPr>
          <a:xfrm>
            <a:off x="1157725" y="2696848"/>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Tanh</a:t>
            </a:r>
            <a:endParaRPr/>
          </a:p>
        </p:txBody>
      </p:sp>
      <p:cxnSp>
        <p:nvCxnSpPr>
          <p:cNvPr id="927" name="Google Shape;927;p139"/>
          <p:cNvCxnSpPr>
            <a:stCxn id="925" idx="2"/>
            <a:endCxn id="926" idx="0"/>
          </p:cNvCxnSpPr>
          <p:nvPr/>
        </p:nvCxnSpPr>
        <p:spPr>
          <a:xfrm>
            <a:off x="1720225" y="3024748"/>
            <a:ext cx="0" cy="151500"/>
          </a:xfrm>
          <a:prstGeom prst="straightConnector1">
            <a:avLst/>
          </a:prstGeom>
          <a:noFill/>
          <a:ln cap="flat" cmpd="sng" w="9525">
            <a:solidFill>
              <a:schemeClr val="dk2"/>
            </a:solidFill>
            <a:prstDash val="solid"/>
            <a:round/>
            <a:headEnd len="med" w="med" type="none"/>
            <a:tailEnd len="med" w="med" type="triangle"/>
          </a:ln>
        </p:spPr>
      </p:cxnSp>
      <p:sp>
        <p:nvSpPr>
          <p:cNvPr id="928" name="Google Shape;928;p139"/>
          <p:cNvSpPr txBox="1"/>
          <p:nvPr>
            <p:ph idx="1" type="subTitle"/>
          </p:nvPr>
        </p:nvSpPr>
        <p:spPr>
          <a:xfrm>
            <a:off x="1024825" y="1596611"/>
            <a:ext cx="1390800" cy="6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hlink"/>
                </a:solidFill>
                <a:latin typeface="Roboto Condensed"/>
                <a:ea typeface="Roboto Condensed"/>
                <a:cs typeface="Roboto Condensed"/>
                <a:sym typeface="Roboto Condensed"/>
              </a:rPr>
              <a:t>Actor</a:t>
            </a:r>
            <a:r>
              <a:rPr lang="en">
                <a:solidFill>
                  <a:schemeClr val="hlink"/>
                </a:solidFill>
              </a:rPr>
              <a:t> shared</a:t>
            </a:r>
            <a:endParaRPr>
              <a:solidFill>
                <a:schemeClr val="hlink"/>
              </a:solidFill>
            </a:endParaRPr>
          </a:p>
          <a:p>
            <a:pPr indent="0" lvl="0" marL="0" rtl="0" algn="ctr">
              <a:spcBef>
                <a:spcPts val="0"/>
              </a:spcBef>
              <a:spcAft>
                <a:spcPts val="0"/>
              </a:spcAft>
              <a:buNone/>
            </a:pPr>
            <a:r>
              <a:rPr lang="en">
                <a:solidFill>
                  <a:schemeClr val="hlink"/>
                </a:solidFill>
              </a:rPr>
              <a:t>feature extractor</a:t>
            </a:r>
            <a:endParaRPr>
              <a:solidFill>
                <a:schemeClr val="hlink"/>
              </a:solidFill>
            </a:endParaRPr>
          </a:p>
        </p:txBody>
      </p:sp>
      <p:cxnSp>
        <p:nvCxnSpPr>
          <p:cNvPr id="929" name="Google Shape;929;p139"/>
          <p:cNvCxnSpPr>
            <a:endCxn id="923" idx="0"/>
          </p:cNvCxnSpPr>
          <p:nvPr/>
        </p:nvCxnSpPr>
        <p:spPr>
          <a:xfrm>
            <a:off x="1720225" y="3504085"/>
            <a:ext cx="0" cy="189300"/>
          </a:xfrm>
          <a:prstGeom prst="straightConnector1">
            <a:avLst/>
          </a:prstGeom>
          <a:noFill/>
          <a:ln cap="flat" cmpd="sng" w="9525">
            <a:solidFill>
              <a:schemeClr val="dk2"/>
            </a:solidFill>
            <a:prstDash val="solid"/>
            <a:round/>
            <a:headEnd len="med" w="med" type="none"/>
            <a:tailEnd len="med" w="med" type="triangle"/>
          </a:ln>
        </p:spPr>
      </p:cxnSp>
      <p:sp>
        <p:nvSpPr>
          <p:cNvPr id="930" name="Google Shape;930;p139"/>
          <p:cNvSpPr/>
          <p:nvPr/>
        </p:nvSpPr>
        <p:spPr>
          <a:xfrm>
            <a:off x="5512650" y="2255413"/>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Linear (64)</a:t>
            </a:r>
            <a:endParaRPr/>
          </a:p>
        </p:txBody>
      </p:sp>
      <p:sp>
        <p:nvSpPr>
          <p:cNvPr id="931" name="Google Shape;931;p139"/>
          <p:cNvSpPr/>
          <p:nvPr/>
        </p:nvSpPr>
        <p:spPr>
          <a:xfrm>
            <a:off x="5512650" y="3769085"/>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Tanh</a:t>
            </a:r>
            <a:endParaRPr/>
          </a:p>
        </p:txBody>
      </p:sp>
      <p:cxnSp>
        <p:nvCxnSpPr>
          <p:cNvPr id="932" name="Google Shape;932;p139"/>
          <p:cNvCxnSpPr>
            <a:stCxn id="930" idx="2"/>
            <a:endCxn id="933" idx="0"/>
          </p:cNvCxnSpPr>
          <p:nvPr/>
        </p:nvCxnSpPr>
        <p:spPr>
          <a:xfrm>
            <a:off x="6075150" y="2583313"/>
            <a:ext cx="0" cy="189300"/>
          </a:xfrm>
          <a:prstGeom prst="straightConnector1">
            <a:avLst/>
          </a:prstGeom>
          <a:noFill/>
          <a:ln cap="flat" cmpd="sng" w="9525">
            <a:solidFill>
              <a:schemeClr val="dk2"/>
            </a:solidFill>
            <a:prstDash val="solid"/>
            <a:round/>
            <a:headEnd len="med" w="med" type="none"/>
            <a:tailEnd len="med" w="med" type="triangle"/>
          </a:ln>
        </p:spPr>
      </p:cxnSp>
      <p:sp>
        <p:nvSpPr>
          <p:cNvPr id="934" name="Google Shape;934;p139"/>
          <p:cNvSpPr/>
          <p:nvPr/>
        </p:nvSpPr>
        <p:spPr>
          <a:xfrm>
            <a:off x="5512650" y="3251920"/>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Linear (32)</a:t>
            </a:r>
            <a:endParaRPr/>
          </a:p>
        </p:txBody>
      </p:sp>
      <p:sp>
        <p:nvSpPr>
          <p:cNvPr id="933" name="Google Shape;933;p139"/>
          <p:cNvSpPr/>
          <p:nvPr/>
        </p:nvSpPr>
        <p:spPr>
          <a:xfrm>
            <a:off x="5512650" y="2772548"/>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Tanh</a:t>
            </a:r>
            <a:endParaRPr/>
          </a:p>
        </p:txBody>
      </p:sp>
      <p:cxnSp>
        <p:nvCxnSpPr>
          <p:cNvPr id="935" name="Google Shape;935;p139"/>
          <p:cNvCxnSpPr>
            <a:stCxn id="933" idx="2"/>
            <a:endCxn id="934" idx="0"/>
          </p:cNvCxnSpPr>
          <p:nvPr/>
        </p:nvCxnSpPr>
        <p:spPr>
          <a:xfrm>
            <a:off x="6075150" y="3100448"/>
            <a:ext cx="0" cy="151500"/>
          </a:xfrm>
          <a:prstGeom prst="straightConnector1">
            <a:avLst/>
          </a:prstGeom>
          <a:noFill/>
          <a:ln cap="flat" cmpd="sng" w="9525">
            <a:solidFill>
              <a:schemeClr val="dk2"/>
            </a:solidFill>
            <a:prstDash val="solid"/>
            <a:round/>
            <a:headEnd len="med" w="med" type="none"/>
            <a:tailEnd len="med" w="med" type="triangle"/>
          </a:ln>
        </p:spPr>
      </p:cxnSp>
      <p:cxnSp>
        <p:nvCxnSpPr>
          <p:cNvPr id="936" name="Google Shape;936;p139"/>
          <p:cNvCxnSpPr>
            <a:endCxn id="931" idx="0"/>
          </p:cNvCxnSpPr>
          <p:nvPr/>
        </p:nvCxnSpPr>
        <p:spPr>
          <a:xfrm>
            <a:off x="6075150" y="3579785"/>
            <a:ext cx="0" cy="189300"/>
          </a:xfrm>
          <a:prstGeom prst="straightConnector1">
            <a:avLst/>
          </a:prstGeom>
          <a:noFill/>
          <a:ln cap="flat" cmpd="sng" w="9525">
            <a:solidFill>
              <a:schemeClr val="dk2"/>
            </a:solidFill>
            <a:prstDash val="solid"/>
            <a:round/>
            <a:headEnd len="med" w="med" type="none"/>
            <a:tailEnd len="med" w="med" type="triangle"/>
          </a:ln>
        </p:spPr>
      </p:cxnSp>
      <p:sp>
        <p:nvSpPr>
          <p:cNvPr id="937" name="Google Shape;937;p139"/>
          <p:cNvSpPr/>
          <p:nvPr/>
        </p:nvSpPr>
        <p:spPr>
          <a:xfrm>
            <a:off x="2735425" y="3205459"/>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Softmax</a:t>
            </a:r>
            <a:endParaRPr/>
          </a:p>
        </p:txBody>
      </p:sp>
      <p:cxnSp>
        <p:nvCxnSpPr>
          <p:cNvPr id="938" name="Google Shape;938;p139"/>
          <p:cNvCxnSpPr>
            <a:stCxn id="939" idx="2"/>
            <a:endCxn id="937" idx="0"/>
          </p:cNvCxnSpPr>
          <p:nvPr/>
        </p:nvCxnSpPr>
        <p:spPr>
          <a:xfrm>
            <a:off x="3297925" y="2995535"/>
            <a:ext cx="0" cy="210000"/>
          </a:xfrm>
          <a:prstGeom prst="straightConnector1">
            <a:avLst/>
          </a:prstGeom>
          <a:noFill/>
          <a:ln cap="flat" cmpd="sng" w="9525">
            <a:solidFill>
              <a:schemeClr val="dk2"/>
            </a:solidFill>
            <a:prstDash val="solid"/>
            <a:round/>
            <a:headEnd len="med" w="med" type="none"/>
            <a:tailEnd len="med" w="med" type="triangle"/>
          </a:ln>
        </p:spPr>
      </p:cxnSp>
      <p:sp>
        <p:nvSpPr>
          <p:cNvPr id="939" name="Google Shape;939;p139"/>
          <p:cNvSpPr/>
          <p:nvPr/>
        </p:nvSpPr>
        <p:spPr>
          <a:xfrm>
            <a:off x="2735425" y="2667635"/>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Linear (5)</a:t>
            </a:r>
            <a:endParaRPr/>
          </a:p>
        </p:txBody>
      </p:sp>
      <p:sp>
        <p:nvSpPr>
          <p:cNvPr id="940" name="Google Shape;940;p139"/>
          <p:cNvSpPr txBox="1"/>
          <p:nvPr>
            <p:ph idx="1" type="subTitle"/>
          </p:nvPr>
        </p:nvSpPr>
        <p:spPr>
          <a:xfrm>
            <a:off x="2668975" y="2113375"/>
            <a:ext cx="1257900" cy="6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hlink"/>
                </a:solidFill>
                <a:latin typeface="Roboto Condensed"/>
                <a:ea typeface="Roboto Condensed"/>
                <a:cs typeface="Roboto Condensed"/>
                <a:sym typeface="Roboto Condensed"/>
              </a:rPr>
              <a:t>Actor</a:t>
            </a:r>
            <a:r>
              <a:rPr lang="en">
                <a:solidFill>
                  <a:schemeClr val="hlink"/>
                </a:solidFill>
              </a:rPr>
              <a:t> separate output module</a:t>
            </a:r>
            <a:endParaRPr>
              <a:solidFill>
                <a:schemeClr val="hlink"/>
              </a:solidFill>
            </a:endParaRPr>
          </a:p>
        </p:txBody>
      </p:sp>
      <p:sp>
        <p:nvSpPr>
          <p:cNvPr id="941" name="Google Shape;941;p139"/>
          <p:cNvSpPr/>
          <p:nvPr/>
        </p:nvSpPr>
        <p:spPr>
          <a:xfrm>
            <a:off x="7045600" y="2781547"/>
            <a:ext cx="1125000" cy="32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latin typeface="Roboto Condensed Light"/>
                <a:ea typeface="Roboto Condensed Light"/>
                <a:cs typeface="Roboto Condensed Light"/>
                <a:sym typeface="Roboto Condensed Light"/>
              </a:rPr>
              <a:t>Linear (1)</a:t>
            </a:r>
            <a:endParaRPr/>
          </a:p>
        </p:txBody>
      </p:sp>
      <p:sp>
        <p:nvSpPr>
          <p:cNvPr id="942" name="Google Shape;942;p139"/>
          <p:cNvSpPr txBox="1"/>
          <p:nvPr>
            <p:ph idx="1" type="subTitle"/>
          </p:nvPr>
        </p:nvSpPr>
        <p:spPr>
          <a:xfrm>
            <a:off x="5379750" y="1706261"/>
            <a:ext cx="1390800" cy="6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hlink"/>
                </a:solidFill>
                <a:latin typeface="Roboto Condensed"/>
                <a:ea typeface="Roboto Condensed"/>
                <a:cs typeface="Roboto Condensed"/>
                <a:sym typeface="Roboto Condensed"/>
              </a:rPr>
              <a:t>Critic </a:t>
            </a:r>
            <a:r>
              <a:rPr lang="en">
                <a:solidFill>
                  <a:schemeClr val="hlink"/>
                </a:solidFill>
              </a:rPr>
              <a:t>shared</a:t>
            </a:r>
            <a:endParaRPr>
              <a:solidFill>
                <a:schemeClr val="hlink"/>
              </a:solidFill>
            </a:endParaRPr>
          </a:p>
          <a:p>
            <a:pPr indent="0" lvl="0" marL="0" rtl="0" algn="ctr">
              <a:spcBef>
                <a:spcPts val="0"/>
              </a:spcBef>
              <a:spcAft>
                <a:spcPts val="0"/>
              </a:spcAft>
              <a:buNone/>
            </a:pPr>
            <a:r>
              <a:rPr lang="en">
                <a:solidFill>
                  <a:schemeClr val="hlink"/>
                </a:solidFill>
              </a:rPr>
              <a:t>feature extractor</a:t>
            </a:r>
            <a:endParaRPr>
              <a:solidFill>
                <a:schemeClr val="hlink"/>
              </a:solidFill>
            </a:endParaRPr>
          </a:p>
        </p:txBody>
      </p:sp>
      <p:sp>
        <p:nvSpPr>
          <p:cNvPr id="943" name="Google Shape;943;p139"/>
          <p:cNvSpPr txBox="1"/>
          <p:nvPr>
            <p:ph idx="1" type="subTitle"/>
          </p:nvPr>
        </p:nvSpPr>
        <p:spPr>
          <a:xfrm>
            <a:off x="6979150" y="2246500"/>
            <a:ext cx="1257900" cy="6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hlink"/>
                </a:solidFill>
                <a:latin typeface="Roboto Condensed"/>
                <a:ea typeface="Roboto Condensed"/>
                <a:cs typeface="Roboto Condensed"/>
                <a:sym typeface="Roboto Condensed"/>
              </a:rPr>
              <a:t>Critic </a:t>
            </a:r>
            <a:r>
              <a:rPr lang="en">
                <a:solidFill>
                  <a:schemeClr val="hlink"/>
                </a:solidFill>
              </a:rPr>
              <a:t>separate output module</a:t>
            </a:r>
            <a:endParaRPr>
              <a:solidFill>
                <a:schemeClr val="hlink"/>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40"/>
          <p:cNvSpPr txBox="1"/>
          <p:nvPr>
            <p:ph type="ctrTitle"/>
          </p:nvPr>
        </p:nvSpPr>
        <p:spPr>
          <a:xfrm>
            <a:off x="1935600" y="352850"/>
            <a:ext cx="5214300" cy="57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Implementation (PyTorch)</a:t>
            </a:r>
            <a:endParaRPr/>
          </a:p>
        </p:txBody>
      </p:sp>
      <p:sp>
        <p:nvSpPr>
          <p:cNvPr id="949" name="Google Shape;949;p140"/>
          <p:cNvSpPr txBox="1"/>
          <p:nvPr>
            <p:ph idx="1" type="subTitle"/>
          </p:nvPr>
        </p:nvSpPr>
        <p:spPr>
          <a:xfrm>
            <a:off x="1935600" y="1665150"/>
            <a:ext cx="5272800" cy="2237700"/>
          </a:xfrm>
          <a:prstGeom prst="rect">
            <a:avLst/>
          </a:prstGeom>
          <a:noFill/>
          <a:ln>
            <a:noFill/>
          </a:ln>
        </p:spPr>
        <p:txBody>
          <a:bodyPr anchorCtr="0" anchor="t" bIns="91425" lIns="91425" spcFirstLastPara="1" rIns="91425" wrap="square" tIns="91425">
            <a:noAutofit/>
          </a:bodyPr>
          <a:lstStyle/>
          <a:p>
            <a:pPr indent="-285750" lvl="0" marL="285750" rtl="0" algn="l">
              <a:spcBef>
                <a:spcPts val="0"/>
              </a:spcBef>
              <a:spcAft>
                <a:spcPts val="0"/>
              </a:spcAft>
              <a:buClr>
                <a:schemeClr val="hlink"/>
              </a:buClr>
              <a:buSzPts val="1100"/>
              <a:buFont typeface="Arial"/>
              <a:buChar char="•"/>
            </a:pPr>
            <a:r>
              <a:rPr lang="en">
                <a:solidFill>
                  <a:schemeClr val="hlink"/>
                </a:solidFill>
              </a:rPr>
              <a:t>Subclass Module and use ModuleList to store all of the networks</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t/>
            </a:r>
            <a:endParaRPr>
              <a:solidFill>
                <a:schemeClr val="hlink"/>
              </a:solidFill>
            </a:endParaRPr>
          </a:p>
          <a:p>
            <a:pPr indent="-285750" lvl="0" marL="285750" rtl="0" algn="l">
              <a:spcBef>
                <a:spcPts val="0"/>
              </a:spcBef>
              <a:spcAft>
                <a:spcPts val="0"/>
              </a:spcAft>
              <a:buClr>
                <a:schemeClr val="hlink"/>
              </a:buClr>
              <a:buSzPts val="1100"/>
              <a:buChar char="•"/>
            </a:pPr>
            <a:r>
              <a:rPr lang="en">
                <a:solidFill>
                  <a:schemeClr val="hlink"/>
                </a:solidFill>
              </a:rPr>
              <a:t>For the shared configuration, have a common network and separated output layers</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t/>
            </a:r>
            <a:endParaRPr>
              <a:solidFill>
                <a:schemeClr val="hlink"/>
              </a:solidFill>
            </a:endParaRPr>
          </a:p>
          <a:p>
            <a:pPr indent="-285750" lvl="0" marL="285750" rtl="0" algn="l">
              <a:spcBef>
                <a:spcPts val="0"/>
              </a:spcBef>
              <a:spcAft>
                <a:spcPts val="0"/>
              </a:spcAft>
              <a:buClr>
                <a:schemeClr val="hlink"/>
              </a:buClr>
              <a:buSzPts val="1100"/>
              <a:buChar char="•"/>
            </a:pPr>
            <a:r>
              <a:rPr lang="en">
                <a:solidFill>
                  <a:schemeClr val="hlink"/>
                </a:solidFill>
              </a:rPr>
              <a:t>The correct network/output layer is selected in the forward method by indexing the ModuleList with the automaton state</a:t>
            </a:r>
            <a:endParaRPr>
              <a:solidFill>
                <a:schemeClr val="hlink"/>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41"/>
          <p:cNvSpPr txBox="1"/>
          <p:nvPr>
            <p:ph type="ctrTitle"/>
          </p:nvPr>
        </p:nvSpPr>
        <p:spPr>
          <a:xfrm flipH="1">
            <a:off x="-1159435" y="2635675"/>
            <a:ext cx="9102914" cy="1921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EXPERIMENTS</a:t>
            </a:r>
            <a:endParaRPr/>
          </a:p>
        </p:txBody>
      </p:sp>
      <p:sp>
        <p:nvSpPr>
          <p:cNvPr id="955" name="Google Shape;955;p141"/>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
              <a:t>04</a:t>
            </a:r>
            <a:endParaRPr/>
          </a:p>
        </p:txBody>
      </p:sp>
      <p:cxnSp>
        <p:nvCxnSpPr>
          <p:cNvPr id="956" name="Google Shape;956;p141"/>
          <p:cNvCxnSpPr/>
          <p:nvPr/>
        </p:nvCxnSpPr>
        <p:spPr>
          <a:xfrm>
            <a:off x="7578325" y="4028400"/>
            <a:ext cx="1565700" cy="0"/>
          </a:xfrm>
          <a:prstGeom prst="straightConnector1">
            <a:avLst/>
          </a:prstGeom>
          <a:noFill/>
          <a:ln cap="flat" cmpd="sng" w="9525">
            <a:solidFill>
              <a:srgbClr val="434343"/>
            </a:solidFill>
            <a:prstDash val="solid"/>
            <a:round/>
            <a:headEnd len="sm" w="sm" type="none"/>
            <a:tailEnd len="sm" w="sm" type="none"/>
          </a:ln>
        </p:spPr>
      </p:cxnSp>
      <p:sp>
        <p:nvSpPr>
          <p:cNvPr id="957" name="Google Shape;957;p141"/>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p>
            <a:pPr indent="-304800" lvl="0" marL="457200" rtl="0" algn="r">
              <a:lnSpc>
                <a:spcPct val="100000"/>
              </a:lnSpc>
              <a:spcBef>
                <a:spcPts val="0"/>
              </a:spcBef>
              <a:spcAft>
                <a:spcPts val="0"/>
              </a:spcAft>
              <a:buSzPts val="1200"/>
              <a:buNone/>
            </a:pPr>
            <a:r>
              <a:rPr lang="en"/>
              <a:t>Experiments performed and results obtained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956"/>
                                        </p:tgtEl>
                                        <p:attrNameLst>
                                          <p:attrName>style.visibility</p:attrName>
                                        </p:attrNameLst>
                                      </p:cBhvr>
                                      <p:to>
                                        <p:strVal val="visible"/>
                                      </p:to>
                                    </p:set>
                                    <p:anim calcmode="lin" valueType="num">
                                      <p:cBhvr additive="base">
                                        <p:cTn dur="1000"/>
                                        <p:tgtEl>
                                          <p:spTgt spid="95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700"/>
                                        <p:tgtEl>
                                          <p:spTgt spid="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4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Simpler case: 1 color</a:t>
            </a:r>
            <a:endParaRPr/>
          </a:p>
        </p:txBody>
      </p:sp>
      <p:pic>
        <p:nvPicPr>
          <p:cNvPr descr="Chart, scatter chart&#10;&#10;Description automatically generated" id="963" name="Google Shape;963;p142"/>
          <p:cNvPicPr preferRelativeResize="0"/>
          <p:nvPr/>
        </p:nvPicPr>
        <p:blipFill rotWithShape="1">
          <a:blip r:embed="rId3">
            <a:alphaModFix/>
          </a:blip>
          <a:srcRect b="0" l="0" r="0" t="0"/>
          <a:stretch/>
        </p:blipFill>
        <p:spPr>
          <a:xfrm>
            <a:off x="3612915" y="1299050"/>
            <a:ext cx="1918167" cy="1407628"/>
          </a:xfrm>
          <a:prstGeom prst="rect">
            <a:avLst/>
          </a:prstGeom>
          <a:noFill/>
          <a:ln>
            <a:noFill/>
          </a:ln>
        </p:spPr>
      </p:pic>
      <p:sp>
        <p:nvSpPr>
          <p:cNvPr id="964" name="Google Shape;964;p142"/>
          <p:cNvSpPr txBox="1"/>
          <p:nvPr>
            <p:ph idx="1" type="subTitle"/>
          </p:nvPr>
        </p:nvSpPr>
        <p:spPr>
          <a:xfrm>
            <a:off x="3554574" y="3059206"/>
            <a:ext cx="2034847" cy="131108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n"/>
              <a:t>PARAMETERS</a:t>
            </a:r>
            <a:endParaRPr/>
          </a:p>
          <a:p>
            <a:pPr indent="0" lvl="0" marL="0" rtl="0" algn="ctr">
              <a:lnSpc>
                <a:spcPct val="100000"/>
              </a:lnSpc>
              <a:spcBef>
                <a:spcPts val="0"/>
              </a:spcBef>
              <a:spcAft>
                <a:spcPts val="0"/>
              </a:spcAft>
              <a:buSzPts val="1100"/>
              <a:buNone/>
            </a:pPr>
            <a:r>
              <a:rPr lang="en"/>
              <a:t>max time-steps: 300</a:t>
            </a:r>
            <a:endParaRPr/>
          </a:p>
          <a:p>
            <a:pPr indent="0" lvl="0" marL="0" rtl="0" algn="ctr">
              <a:lnSpc>
                <a:spcPct val="100000"/>
              </a:lnSpc>
              <a:spcBef>
                <a:spcPts val="0"/>
              </a:spcBef>
              <a:spcAft>
                <a:spcPts val="0"/>
              </a:spcAft>
              <a:buSzPts val="1100"/>
              <a:buNone/>
            </a:pPr>
            <a:r>
              <a:rPr lang="en"/>
              <a:t>learning rate: 1e-3</a:t>
            </a:r>
            <a:endParaRPr/>
          </a:p>
          <a:p>
            <a:pPr indent="0" lvl="0" marL="0" rtl="0" algn="ctr">
              <a:lnSpc>
                <a:spcPct val="100000"/>
              </a:lnSpc>
              <a:spcBef>
                <a:spcPts val="0"/>
              </a:spcBef>
              <a:spcAft>
                <a:spcPts val="0"/>
              </a:spcAft>
              <a:buSzPts val="1100"/>
              <a:buNone/>
            </a:pPr>
            <a:r>
              <a:rPr lang="en"/>
              <a:t>gamma: 0.99</a:t>
            </a:r>
            <a:endParaRPr/>
          </a:p>
          <a:p>
            <a:pPr indent="0" lvl="0" marL="0" rtl="0" algn="ctr">
              <a:lnSpc>
                <a:spcPct val="100000"/>
              </a:lnSpc>
              <a:spcBef>
                <a:spcPts val="0"/>
              </a:spcBef>
              <a:spcAft>
                <a:spcPts val="0"/>
              </a:spcAft>
              <a:buSzPts val="1100"/>
              <a:buNone/>
            </a:pPr>
            <a:r>
              <a:rPr lang="en"/>
              <a:t>episodes: 2700</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0" lvl="0" marL="0" rtl="0" algn="l">
              <a:lnSpc>
                <a:spcPct val="100000"/>
              </a:lnSpc>
              <a:spcBef>
                <a:spcPts val="0"/>
              </a:spcBef>
              <a:spcAft>
                <a:spcPts val="0"/>
              </a:spcAft>
              <a:buSzPts val="1100"/>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1" marL="7429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Non-Markovian Setting: 2 colors</a:t>
            </a:r>
            <a:endParaRPr/>
          </a:p>
        </p:txBody>
      </p:sp>
      <p:sp>
        <p:nvSpPr>
          <p:cNvPr id="970" name="Google Shape;970;p143"/>
          <p:cNvSpPr txBox="1"/>
          <p:nvPr>
            <p:ph idx="1" type="subTitle"/>
          </p:nvPr>
        </p:nvSpPr>
        <p:spPr>
          <a:xfrm>
            <a:off x="3554574" y="3092824"/>
            <a:ext cx="2034847" cy="102197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n"/>
              <a:t>PARAMETERS</a:t>
            </a:r>
            <a:endParaRPr/>
          </a:p>
          <a:p>
            <a:pPr indent="0" lvl="0" marL="0" rtl="0" algn="ctr">
              <a:lnSpc>
                <a:spcPct val="100000"/>
              </a:lnSpc>
              <a:spcBef>
                <a:spcPts val="0"/>
              </a:spcBef>
              <a:spcAft>
                <a:spcPts val="0"/>
              </a:spcAft>
              <a:buSzPts val="1100"/>
              <a:buNone/>
            </a:pPr>
            <a:r>
              <a:rPr lang="en"/>
              <a:t>max time-steps: 400</a:t>
            </a:r>
            <a:endParaRPr/>
          </a:p>
          <a:p>
            <a:pPr indent="0" lvl="0" marL="0" rtl="0" algn="ctr">
              <a:lnSpc>
                <a:spcPct val="100000"/>
              </a:lnSpc>
              <a:spcBef>
                <a:spcPts val="0"/>
              </a:spcBef>
              <a:spcAft>
                <a:spcPts val="0"/>
              </a:spcAft>
              <a:buSzPts val="1100"/>
              <a:buNone/>
            </a:pPr>
            <a:r>
              <a:rPr lang="en"/>
              <a:t>learning rate: 5e-4</a:t>
            </a:r>
            <a:endParaRPr/>
          </a:p>
          <a:p>
            <a:pPr indent="0" lvl="0" marL="0" rtl="0" algn="ctr">
              <a:lnSpc>
                <a:spcPct val="100000"/>
              </a:lnSpc>
              <a:spcBef>
                <a:spcPts val="0"/>
              </a:spcBef>
              <a:spcAft>
                <a:spcPts val="0"/>
              </a:spcAft>
              <a:buSzPts val="1100"/>
              <a:buNone/>
            </a:pPr>
            <a:r>
              <a:rPr lang="en"/>
              <a:t>gamma: 0.99</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0" lvl="0" marL="0" rtl="0" algn="l">
              <a:lnSpc>
                <a:spcPct val="100000"/>
              </a:lnSpc>
              <a:spcBef>
                <a:spcPts val="0"/>
              </a:spcBef>
              <a:spcAft>
                <a:spcPts val="0"/>
              </a:spcAft>
              <a:buSzPts val="1100"/>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1" marL="7429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p:txBody>
      </p:sp>
      <p:pic>
        <p:nvPicPr>
          <p:cNvPr descr="Chart, scatter chart&#10;&#10;Description automatically generated" id="971" name="Google Shape;971;p143"/>
          <p:cNvPicPr preferRelativeResize="0"/>
          <p:nvPr/>
        </p:nvPicPr>
        <p:blipFill rotWithShape="1">
          <a:blip r:embed="rId3">
            <a:alphaModFix/>
          </a:blip>
          <a:srcRect b="0" l="0" r="0" t="0"/>
          <a:stretch/>
        </p:blipFill>
        <p:spPr>
          <a:xfrm>
            <a:off x="2300963" y="1299050"/>
            <a:ext cx="1852656" cy="1359554"/>
          </a:xfrm>
          <a:prstGeom prst="rect">
            <a:avLst/>
          </a:prstGeom>
          <a:noFill/>
          <a:ln>
            <a:noFill/>
          </a:ln>
        </p:spPr>
      </p:pic>
      <p:pic>
        <p:nvPicPr>
          <p:cNvPr id="972" name="Google Shape;972;p143"/>
          <p:cNvPicPr preferRelativeResize="0"/>
          <p:nvPr/>
        </p:nvPicPr>
        <p:blipFill>
          <a:blip r:embed="rId4">
            <a:alphaModFix/>
          </a:blip>
          <a:stretch>
            <a:fillRect/>
          </a:stretch>
        </p:blipFill>
        <p:spPr>
          <a:xfrm>
            <a:off x="4757025" y="805900"/>
            <a:ext cx="3028525" cy="1899250"/>
          </a:xfrm>
          <a:prstGeom prst="rect">
            <a:avLst/>
          </a:prstGeom>
          <a:noFill/>
          <a:ln>
            <a:noFill/>
          </a:ln>
        </p:spPr>
      </p:pic>
      <p:pic>
        <p:nvPicPr>
          <p:cNvPr id="973" name="Google Shape;973;p143"/>
          <p:cNvPicPr preferRelativeResize="0"/>
          <p:nvPr/>
        </p:nvPicPr>
        <p:blipFill>
          <a:blip r:embed="rId5">
            <a:alphaModFix/>
          </a:blip>
          <a:stretch>
            <a:fillRect/>
          </a:stretch>
        </p:blipFill>
        <p:spPr>
          <a:xfrm>
            <a:off x="204725" y="2862655"/>
            <a:ext cx="4367275" cy="2190444"/>
          </a:xfrm>
          <a:prstGeom prst="rect">
            <a:avLst/>
          </a:prstGeom>
          <a:noFill/>
          <a:ln>
            <a:noFill/>
          </a:ln>
        </p:spPr>
      </p:pic>
      <p:pic>
        <p:nvPicPr>
          <p:cNvPr id="974" name="Google Shape;974;p143"/>
          <p:cNvPicPr preferRelativeResize="0"/>
          <p:nvPr/>
        </p:nvPicPr>
        <p:blipFill>
          <a:blip r:embed="rId6">
            <a:alphaModFix/>
          </a:blip>
          <a:stretch>
            <a:fillRect/>
          </a:stretch>
        </p:blipFill>
        <p:spPr>
          <a:xfrm>
            <a:off x="4520200" y="2760405"/>
            <a:ext cx="4469374" cy="2292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17"/>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INTRODUCTION</a:t>
            </a:r>
            <a:endParaRPr/>
          </a:p>
        </p:txBody>
      </p:sp>
      <p:sp>
        <p:nvSpPr>
          <p:cNvPr id="585" name="Google Shape;585;p117"/>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t>01</a:t>
            </a:r>
            <a:endParaRPr/>
          </a:p>
        </p:txBody>
      </p:sp>
      <p:sp>
        <p:nvSpPr>
          <p:cNvPr id="586" name="Google Shape;586;p117"/>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Theoretical and experimental context</a:t>
            </a:r>
            <a:endParaRPr/>
          </a:p>
        </p:txBody>
      </p:sp>
      <p:cxnSp>
        <p:nvCxnSpPr>
          <p:cNvPr id="587" name="Google Shape;587;p117"/>
          <p:cNvCxnSpPr/>
          <p:nvPr/>
        </p:nvCxnSpPr>
        <p:spPr>
          <a:xfrm>
            <a:off x="0" y="4028275"/>
            <a:ext cx="1561500" cy="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1000"/>
                                        <p:tgtEl>
                                          <p:spTgt spid="58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4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Transfer Learning</a:t>
            </a:r>
            <a:endParaRPr/>
          </a:p>
        </p:txBody>
      </p:sp>
      <p:sp>
        <p:nvSpPr>
          <p:cNvPr id="980" name="Google Shape;980;p144"/>
          <p:cNvSpPr txBox="1"/>
          <p:nvPr>
            <p:ph idx="1" type="subTitle"/>
          </p:nvPr>
        </p:nvSpPr>
        <p:spPr>
          <a:xfrm>
            <a:off x="3554574" y="3092824"/>
            <a:ext cx="2034847" cy="102197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n"/>
              <a:t>PARAMETERS</a:t>
            </a:r>
            <a:endParaRPr/>
          </a:p>
          <a:p>
            <a:pPr indent="0" lvl="0" marL="0" rtl="0" algn="ctr">
              <a:lnSpc>
                <a:spcPct val="100000"/>
              </a:lnSpc>
              <a:spcBef>
                <a:spcPts val="0"/>
              </a:spcBef>
              <a:spcAft>
                <a:spcPts val="0"/>
              </a:spcAft>
              <a:buSzPts val="1100"/>
              <a:buNone/>
            </a:pPr>
            <a:r>
              <a:rPr lang="en"/>
              <a:t>max time-steps: 400</a:t>
            </a:r>
            <a:endParaRPr/>
          </a:p>
          <a:p>
            <a:pPr indent="0" lvl="0" marL="0" rtl="0" algn="ctr">
              <a:lnSpc>
                <a:spcPct val="100000"/>
              </a:lnSpc>
              <a:spcBef>
                <a:spcPts val="0"/>
              </a:spcBef>
              <a:spcAft>
                <a:spcPts val="0"/>
              </a:spcAft>
              <a:buSzPts val="1100"/>
              <a:buNone/>
            </a:pPr>
            <a:r>
              <a:rPr lang="en"/>
              <a:t>learning rate: 5e-4</a:t>
            </a:r>
            <a:endParaRPr/>
          </a:p>
          <a:p>
            <a:pPr indent="0" lvl="0" marL="0" rtl="0" algn="ctr">
              <a:lnSpc>
                <a:spcPct val="100000"/>
              </a:lnSpc>
              <a:spcBef>
                <a:spcPts val="0"/>
              </a:spcBef>
              <a:spcAft>
                <a:spcPts val="0"/>
              </a:spcAft>
              <a:buSzPts val="1100"/>
              <a:buNone/>
            </a:pPr>
            <a:r>
              <a:rPr lang="en"/>
              <a:t>gamma: 0.99</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0" lvl="0" marL="0" rtl="0" algn="l">
              <a:lnSpc>
                <a:spcPct val="100000"/>
              </a:lnSpc>
              <a:spcBef>
                <a:spcPts val="0"/>
              </a:spcBef>
              <a:spcAft>
                <a:spcPts val="0"/>
              </a:spcAft>
              <a:buSzPts val="1100"/>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1" marL="7429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a:p>
            <a:pPr indent="-215900" lvl="0" marL="285750" rtl="0" algn="l">
              <a:lnSpc>
                <a:spcPct val="100000"/>
              </a:lnSpc>
              <a:spcBef>
                <a:spcPts val="0"/>
              </a:spcBef>
              <a:spcAft>
                <a:spcPts val="0"/>
              </a:spcAft>
              <a:buSzPts val="1100"/>
              <a:buFont typeface="Arial"/>
              <a:buNone/>
            </a:pPr>
            <a:r>
              <a:t/>
            </a:r>
            <a:endParaRPr/>
          </a:p>
        </p:txBody>
      </p:sp>
      <p:pic>
        <p:nvPicPr>
          <p:cNvPr descr="A picture containing text, crossword puzzle&#10;&#10;Description automatically generated" id="981" name="Google Shape;981;p144"/>
          <p:cNvPicPr preferRelativeResize="0"/>
          <p:nvPr/>
        </p:nvPicPr>
        <p:blipFill rotWithShape="1">
          <a:blip r:embed="rId3">
            <a:alphaModFix/>
          </a:blip>
          <a:srcRect b="0" l="0" r="0" t="0"/>
          <a:stretch/>
        </p:blipFill>
        <p:spPr>
          <a:xfrm>
            <a:off x="1964849" y="1325479"/>
            <a:ext cx="1810591" cy="1328685"/>
          </a:xfrm>
          <a:prstGeom prst="rect">
            <a:avLst/>
          </a:prstGeom>
          <a:noFill/>
          <a:ln>
            <a:noFill/>
          </a:ln>
        </p:spPr>
      </p:pic>
      <p:pic>
        <p:nvPicPr>
          <p:cNvPr descr="Chart, table&#10;&#10;Description automatically generated" id="982" name="Google Shape;982;p144"/>
          <p:cNvPicPr preferRelativeResize="0"/>
          <p:nvPr/>
        </p:nvPicPr>
        <p:blipFill rotWithShape="1">
          <a:blip r:embed="rId4">
            <a:alphaModFix/>
          </a:blip>
          <a:srcRect b="0" l="0" r="0" t="0"/>
          <a:stretch/>
        </p:blipFill>
        <p:spPr>
          <a:xfrm>
            <a:off x="5368562" y="1333309"/>
            <a:ext cx="1810591" cy="1313024"/>
          </a:xfrm>
          <a:prstGeom prst="rect">
            <a:avLst/>
          </a:prstGeom>
          <a:noFill/>
          <a:ln>
            <a:noFill/>
          </a:ln>
        </p:spPr>
      </p:pic>
      <p:pic>
        <p:nvPicPr>
          <p:cNvPr id="983" name="Google Shape;983;p144"/>
          <p:cNvPicPr preferRelativeResize="0"/>
          <p:nvPr/>
        </p:nvPicPr>
        <p:blipFill>
          <a:blip r:embed="rId5">
            <a:alphaModFix/>
          </a:blip>
          <a:stretch>
            <a:fillRect/>
          </a:stretch>
        </p:blipFill>
        <p:spPr>
          <a:xfrm>
            <a:off x="463975" y="2765578"/>
            <a:ext cx="2890776" cy="2157728"/>
          </a:xfrm>
          <a:prstGeom prst="rect">
            <a:avLst/>
          </a:prstGeom>
          <a:noFill/>
          <a:ln>
            <a:noFill/>
          </a:ln>
        </p:spPr>
      </p:pic>
      <p:pic>
        <p:nvPicPr>
          <p:cNvPr id="984" name="Google Shape;984;p144"/>
          <p:cNvPicPr preferRelativeResize="0"/>
          <p:nvPr/>
        </p:nvPicPr>
        <p:blipFill>
          <a:blip r:embed="rId6">
            <a:alphaModFix/>
          </a:blip>
          <a:stretch>
            <a:fillRect/>
          </a:stretch>
        </p:blipFill>
        <p:spPr>
          <a:xfrm>
            <a:off x="5863243" y="2831906"/>
            <a:ext cx="2784950" cy="20250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4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3 colors setting</a:t>
            </a:r>
            <a:endParaRPr/>
          </a:p>
        </p:txBody>
      </p:sp>
      <p:pic>
        <p:nvPicPr>
          <p:cNvPr descr="A picture containing text, crossword puzzle&#10;&#10;Description automatically generated" id="990" name="Google Shape;990;p145"/>
          <p:cNvPicPr preferRelativeResize="0"/>
          <p:nvPr/>
        </p:nvPicPr>
        <p:blipFill rotWithShape="1">
          <a:blip r:embed="rId3">
            <a:alphaModFix/>
          </a:blip>
          <a:srcRect b="0" l="0" r="0" t="0"/>
          <a:stretch/>
        </p:blipFill>
        <p:spPr>
          <a:xfrm>
            <a:off x="3696960" y="1094534"/>
            <a:ext cx="1750079" cy="1284279"/>
          </a:xfrm>
          <a:prstGeom prst="rect">
            <a:avLst/>
          </a:prstGeom>
          <a:noFill/>
          <a:ln>
            <a:noFill/>
          </a:ln>
        </p:spPr>
      </p:pic>
      <p:pic>
        <p:nvPicPr>
          <p:cNvPr id="991" name="Google Shape;991;p145"/>
          <p:cNvPicPr preferRelativeResize="0"/>
          <p:nvPr/>
        </p:nvPicPr>
        <p:blipFill>
          <a:blip r:embed="rId4">
            <a:alphaModFix/>
          </a:blip>
          <a:stretch>
            <a:fillRect/>
          </a:stretch>
        </p:blipFill>
        <p:spPr>
          <a:xfrm>
            <a:off x="286173" y="2378825"/>
            <a:ext cx="3362908" cy="2527950"/>
          </a:xfrm>
          <a:prstGeom prst="rect">
            <a:avLst/>
          </a:prstGeom>
          <a:noFill/>
          <a:ln>
            <a:noFill/>
          </a:ln>
        </p:spPr>
      </p:pic>
      <p:pic>
        <p:nvPicPr>
          <p:cNvPr id="992" name="Google Shape;992;p145"/>
          <p:cNvPicPr preferRelativeResize="0"/>
          <p:nvPr/>
        </p:nvPicPr>
        <p:blipFill>
          <a:blip r:embed="rId5">
            <a:alphaModFix/>
          </a:blip>
          <a:stretch>
            <a:fillRect/>
          </a:stretch>
        </p:blipFill>
        <p:spPr>
          <a:xfrm>
            <a:off x="3842550" y="2775275"/>
            <a:ext cx="5183799" cy="1996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46"/>
          <p:cNvSpPr txBox="1"/>
          <p:nvPr>
            <p:ph type="ctrTitle"/>
          </p:nvPr>
        </p:nvSpPr>
        <p:spPr>
          <a:xfrm flipH="1">
            <a:off x="-1159421" y="2635675"/>
            <a:ext cx="9102900" cy="1921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CONCLUSIONS</a:t>
            </a:r>
            <a:endParaRPr/>
          </a:p>
        </p:txBody>
      </p:sp>
      <p:sp>
        <p:nvSpPr>
          <p:cNvPr id="998" name="Google Shape;998;p146"/>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
              <a:t>05</a:t>
            </a:r>
            <a:endParaRPr/>
          </a:p>
        </p:txBody>
      </p:sp>
      <p:cxnSp>
        <p:nvCxnSpPr>
          <p:cNvPr id="999" name="Google Shape;999;p146"/>
          <p:cNvCxnSpPr/>
          <p:nvPr/>
        </p:nvCxnSpPr>
        <p:spPr>
          <a:xfrm>
            <a:off x="7578325" y="4028400"/>
            <a:ext cx="1565700" cy="0"/>
          </a:xfrm>
          <a:prstGeom prst="straightConnector1">
            <a:avLst/>
          </a:prstGeom>
          <a:noFill/>
          <a:ln cap="flat" cmpd="sng" w="9525">
            <a:solidFill>
              <a:srgbClr val="434343"/>
            </a:solidFill>
            <a:prstDash val="solid"/>
            <a:round/>
            <a:headEnd len="sm" w="sm" type="none"/>
            <a:tailEnd len="sm" w="sm" type="none"/>
          </a:ln>
        </p:spPr>
      </p:cxnSp>
      <p:sp>
        <p:nvSpPr>
          <p:cNvPr id="1000" name="Google Shape;1000;p146"/>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p>
            <a:pPr indent="-304800" lvl="0" marL="457200" rtl="0" algn="r">
              <a:lnSpc>
                <a:spcPct val="100000"/>
              </a:lnSpc>
              <a:spcBef>
                <a:spcPts val="0"/>
              </a:spcBef>
              <a:spcAft>
                <a:spcPts val="0"/>
              </a:spcAft>
              <a:buSzPts val="1200"/>
              <a:buNone/>
            </a:pPr>
            <a:r>
              <a:rPr lang="en"/>
              <a:t>Conclusions and Future Works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999"/>
                                        </p:tgtEl>
                                        <p:attrNameLst>
                                          <p:attrName>style.visibility</p:attrName>
                                        </p:attrNameLst>
                                      </p:cBhvr>
                                      <p:to>
                                        <p:strVal val="visible"/>
                                      </p:to>
                                    </p:set>
                                    <p:anim calcmode="lin" valueType="num">
                                      <p:cBhvr additive="base">
                                        <p:cTn dur="1000"/>
                                        <p:tgtEl>
                                          <p:spTgt spid="99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700"/>
                                        <p:tgtEl>
                                          <p:spTgt spid="9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47"/>
          <p:cNvSpPr txBox="1"/>
          <p:nvPr>
            <p:ph type="ctrTitle"/>
          </p:nvPr>
        </p:nvSpPr>
        <p:spPr>
          <a:xfrm>
            <a:off x="1935600" y="352850"/>
            <a:ext cx="5214300" cy="57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Conclusions</a:t>
            </a:r>
            <a:endParaRPr/>
          </a:p>
        </p:txBody>
      </p:sp>
      <p:sp>
        <p:nvSpPr>
          <p:cNvPr id="1006" name="Google Shape;1006;p147"/>
          <p:cNvSpPr txBox="1"/>
          <p:nvPr>
            <p:ph idx="1" type="subTitle"/>
          </p:nvPr>
        </p:nvSpPr>
        <p:spPr>
          <a:xfrm>
            <a:off x="2105550" y="1337975"/>
            <a:ext cx="4874400" cy="2641800"/>
          </a:xfrm>
          <a:prstGeom prst="rect">
            <a:avLst/>
          </a:prstGeom>
          <a:noFill/>
          <a:ln>
            <a:noFill/>
          </a:ln>
        </p:spPr>
        <p:txBody>
          <a:bodyPr anchorCtr="0" anchor="t" bIns="91425" lIns="91425" spcFirstLastPara="1" rIns="91425" wrap="square" tIns="91425">
            <a:noAutofit/>
          </a:bodyPr>
          <a:lstStyle/>
          <a:p>
            <a:pPr indent="-285750" lvl="0" marL="285750" rtl="0" algn="l">
              <a:spcBef>
                <a:spcPts val="0"/>
              </a:spcBef>
              <a:spcAft>
                <a:spcPts val="0"/>
              </a:spcAft>
              <a:buClr>
                <a:schemeClr val="hlink"/>
              </a:buClr>
              <a:buSzPts val="1100"/>
              <a:buChar char="•"/>
            </a:pPr>
            <a:r>
              <a:rPr lang="en">
                <a:solidFill>
                  <a:schemeClr val="hlink"/>
                </a:solidFill>
              </a:rPr>
              <a:t>A shared neural architecture is able to accomplish a non-Markovian task in the same amount of time of the baseline but with less memory</a:t>
            </a:r>
            <a:endParaRPr>
              <a:solidFill>
                <a:schemeClr val="hlink"/>
              </a:solidFill>
            </a:endParaRPr>
          </a:p>
          <a:p>
            <a:pPr indent="-285750" lvl="0" marL="285750" rtl="0" algn="l">
              <a:spcBef>
                <a:spcPts val="0"/>
              </a:spcBef>
              <a:spcAft>
                <a:spcPts val="0"/>
              </a:spcAft>
              <a:buClr>
                <a:schemeClr val="hlink"/>
              </a:buClr>
              <a:buSzPts val="1100"/>
              <a:buChar char="•"/>
            </a:pPr>
            <a:r>
              <a:rPr lang="en">
                <a:solidFill>
                  <a:schemeClr val="hlink"/>
                </a:solidFill>
              </a:rPr>
              <a:t>With a pre-trained model we can solve harder configurations in a sensible less amount of episodes</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rPr b="1" lang="en" sz="1500">
                <a:solidFill>
                  <a:schemeClr val="hlink"/>
                </a:solidFill>
                <a:latin typeface="Roboto Condensed"/>
                <a:ea typeface="Roboto Condensed"/>
                <a:cs typeface="Roboto Condensed"/>
                <a:sym typeface="Roboto Condensed"/>
              </a:rPr>
              <a:t>EXTENSIONS</a:t>
            </a:r>
            <a:endParaRPr b="1" sz="1500">
              <a:solidFill>
                <a:schemeClr val="hlink"/>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500">
              <a:solidFill>
                <a:schemeClr val="hlink"/>
              </a:solidFill>
              <a:latin typeface="Roboto Condensed"/>
              <a:ea typeface="Roboto Condensed"/>
              <a:cs typeface="Roboto Condensed"/>
              <a:sym typeface="Roboto Condensed"/>
            </a:endParaRPr>
          </a:p>
          <a:p>
            <a:pPr indent="-285750" lvl="0" marL="285750" rtl="0" algn="l">
              <a:spcBef>
                <a:spcPts val="0"/>
              </a:spcBef>
              <a:spcAft>
                <a:spcPts val="0"/>
              </a:spcAft>
              <a:buClr>
                <a:schemeClr val="hlink"/>
              </a:buClr>
              <a:buSzPts val="1100"/>
              <a:buChar char="•"/>
            </a:pPr>
            <a:r>
              <a:rPr lang="en">
                <a:solidFill>
                  <a:schemeClr val="hlink"/>
                </a:solidFill>
              </a:rPr>
              <a:t>A three color map with an harder configuration</a:t>
            </a:r>
            <a:endParaRPr>
              <a:solidFill>
                <a:schemeClr val="hlink"/>
              </a:solidFill>
            </a:endParaRPr>
          </a:p>
          <a:p>
            <a:pPr indent="-285750" lvl="0" marL="285750" rtl="0" algn="l">
              <a:spcBef>
                <a:spcPts val="0"/>
              </a:spcBef>
              <a:spcAft>
                <a:spcPts val="0"/>
              </a:spcAft>
              <a:buClr>
                <a:schemeClr val="hlink"/>
              </a:buClr>
              <a:buSzPts val="1100"/>
              <a:buChar char="•"/>
            </a:pPr>
            <a:r>
              <a:rPr lang="en">
                <a:solidFill>
                  <a:schemeClr val="hlink"/>
                </a:solidFill>
              </a:rPr>
              <a:t>More than two colors with reward shaping</a:t>
            </a:r>
            <a:endParaRPr>
              <a:solidFill>
                <a:schemeClr val="hlink"/>
              </a:solidFill>
            </a:endParaRPr>
          </a:p>
          <a:p>
            <a:pPr indent="-285750" lvl="0" marL="285750" rtl="0" algn="l">
              <a:spcBef>
                <a:spcPts val="0"/>
              </a:spcBef>
              <a:spcAft>
                <a:spcPts val="0"/>
              </a:spcAft>
              <a:buClr>
                <a:schemeClr val="hlink"/>
              </a:buClr>
              <a:buSzPts val="1100"/>
              <a:buChar char="•"/>
            </a:pPr>
            <a:r>
              <a:rPr lang="en">
                <a:solidFill>
                  <a:schemeClr val="hlink"/>
                </a:solidFill>
              </a:rPr>
              <a:t>A more complex environment (e.g. Atari gym environments)</a:t>
            </a:r>
            <a:endParaRPr>
              <a:solidFill>
                <a:schemeClr val="hlink"/>
              </a:solidFill>
            </a:endParaRPr>
          </a:p>
          <a:p>
            <a:pPr indent="0" lvl="0" marL="0" rtl="0" algn="l">
              <a:spcBef>
                <a:spcPts val="0"/>
              </a:spcBef>
              <a:spcAft>
                <a:spcPts val="0"/>
              </a:spcAft>
              <a:buNone/>
            </a:pPr>
            <a:r>
              <a:t/>
            </a:r>
            <a:endParaRPr baseline="30000">
              <a:solidFill>
                <a:schemeClr val="hlink"/>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48"/>
          <p:cNvSpPr txBox="1"/>
          <p:nvPr>
            <p:ph idx="2" type="title"/>
          </p:nvPr>
        </p:nvSpPr>
        <p:spPr>
          <a:xfrm flipH="1">
            <a:off x="3821699" y="2323850"/>
            <a:ext cx="49407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 sz="8100"/>
              <a:t>Thanks for the Attention</a:t>
            </a:r>
            <a:endParaRPr sz="8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700"/>
                                        <p:tgtEl>
                                          <p:spTgt spid="10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18"/>
          <p:cNvSpPr txBox="1"/>
          <p:nvPr>
            <p:ph type="ctrTitle"/>
          </p:nvPr>
        </p:nvSpPr>
        <p:spPr>
          <a:xfrm>
            <a:off x="953100" y="352850"/>
            <a:ext cx="7237800" cy="55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Temporal Goals with Reinforcement Learning</a:t>
            </a:r>
            <a:endParaRPr/>
          </a:p>
        </p:txBody>
      </p:sp>
      <p:sp>
        <p:nvSpPr>
          <p:cNvPr id="593" name="Google Shape;593;p118"/>
          <p:cNvSpPr txBox="1"/>
          <p:nvPr>
            <p:ph idx="1" type="subTitle"/>
          </p:nvPr>
        </p:nvSpPr>
        <p:spPr>
          <a:xfrm>
            <a:off x="215800" y="1225450"/>
            <a:ext cx="3717900" cy="85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t>We can use Reinforcement Learning to solve Temporal Goals</a:t>
            </a:r>
            <a:endParaRPr sz="1500"/>
          </a:p>
          <a:p>
            <a:pPr indent="0" lvl="0" marL="0" rtl="0" algn="ctr">
              <a:lnSpc>
                <a:spcPct val="100000"/>
              </a:lnSpc>
              <a:spcBef>
                <a:spcPts val="0"/>
              </a:spcBef>
              <a:spcAft>
                <a:spcPts val="0"/>
              </a:spcAft>
              <a:buNone/>
            </a:pPr>
            <a:r>
              <a:t/>
            </a:r>
            <a:endParaRPr sz="1500"/>
          </a:p>
          <a:p>
            <a:pPr indent="0" lvl="0" marL="0" rtl="0" algn="ctr">
              <a:lnSpc>
                <a:spcPct val="100000"/>
              </a:lnSpc>
              <a:spcBef>
                <a:spcPts val="0"/>
              </a:spcBef>
              <a:spcAft>
                <a:spcPts val="0"/>
              </a:spcAft>
              <a:buNone/>
            </a:pPr>
            <a:r>
              <a:rPr lang="en" sz="1500"/>
              <a:t>However</a:t>
            </a:r>
            <a:r>
              <a:rPr lang="en" sz="1500"/>
              <a:t>, temporal goals are </a:t>
            </a:r>
            <a:r>
              <a:rPr b="1" lang="en" sz="1500">
                <a:latin typeface="Roboto Condensed"/>
                <a:ea typeface="Roboto Condensed"/>
                <a:cs typeface="Roboto Condensed"/>
                <a:sym typeface="Roboto Condensed"/>
              </a:rPr>
              <a:t>non-Markovian</a:t>
            </a:r>
            <a:endParaRPr sz="1500"/>
          </a:p>
        </p:txBody>
      </p:sp>
      <p:sp>
        <p:nvSpPr>
          <p:cNvPr id="594" name="Google Shape;594;p118"/>
          <p:cNvSpPr txBox="1"/>
          <p:nvPr>
            <p:ph idx="1" type="subTitle"/>
          </p:nvPr>
        </p:nvSpPr>
        <p:spPr>
          <a:xfrm>
            <a:off x="905800" y="3368375"/>
            <a:ext cx="2337900" cy="41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Extend the </a:t>
            </a:r>
            <a:r>
              <a:rPr lang="en" sz="1500"/>
              <a:t>MDP with a DFA</a:t>
            </a:r>
            <a:endParaRPr sz="1500"/>
          </a:p>
          <a:p>
            <a:pPr indent="0" lvl="0" marL="0" rtl="0" algn="l">
              <a:lnSpc>
                <a:spcPct val="100000"/>
              </a:lnSpc>
              <a:spcBef>
                <a:spcPts val="0"/>
              </a:spcBef>
              <a:spcAft>
                <a:spcPts val="0"/>
              </a:spcAft>
              <a:buNone/>
            </a:pPr>
            <a:r>
              <a:t/>
            </a:r>
            <a:endParaRPr/>
          </a:p>
        </p:txBody>
      </p:sp>
      <p:sp>
        <p:nvSpPr>
          <p:cNvPr id="595" name="Google Shape;595;p118"/>
          <p:cNvSpPr/>
          <p:nvPr/>
        </p:nvSpPr>
        <p:spPr>
          <a:xfrm>
            <a:off x="1983100" y="2511850"/>
            <a:ext cx="183300" cy="6507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8"/>
          <p:cNvSpPr txBox="1"/>
          <p:nvPr>
            <p:ph idx="1" type="subTitle"/>
          </p:nvPr>
        </p:nvSpPr>
        <p:spPr>
          <a:xfrm>
            <a:off x="4733150" y="1938125"/>
            <a:ext cx="3799200" cy="38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t>Simply appending DFA state and feeding to the agent network(s) does not work</a:t>
            </a:r>
            <a:endParaRPr sz="1500"/>
          </a:p>
        </p:txBody>
      </p:sp>
      <p:sp>
        <p:nvSpPr>
          <p:cNvPr id="597" name="Google Shape;597;p118"/>
          <p:cNvSpPr txBox="1"/>
          <p:nvPr>
            <p:ph idx="1" type="subTitle"/>
          </p:nvPr>
        </p:nvSpPr>
        <p:spPr>
          <a:xfrm>
            <a:off x="4733150" y="3779075"/>
            <a:ext cx="3799200" cy="83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t>Use |Q| separate networks (baseline)</a:t>
            </a:r>
            <a:endParaRPr sz="1500"/>
          </a:p>
          <a:p>
            <a:pPr indent="0" lvl="0" marL="0" rtl="0" algn="ctr">
              <a:lnSpc>
                <a:spcPct val="100000"/>
              </a:lnSpc>
              <a:spcBef>
                <a:spcPts val="0"/>
              </a:spcBef>
              <a:spcAft>
                <a:spcPts val="0"/>
              </a:spcAft>
              <a:buNone/>
            </a:pPr>
            <a:r>
              <a:t/>
            </a:r>
            <a:endParaRPr sz="1500"/>
          </a:p>
          <a:p>
            <a:pPr indent="0" lvl="0" marL="0" rtl="0" algn="ctr">
              <a:lnSpc>
                <a:spcPct val="100000"/>
              </a:lnSpc>
              <a:spcBef>
                <a:spcPts val="0"/>
              </a:spcBef>
              <a:spcAft>
                <a:spcPts val="0"/>
              </a:spcAft>
              <a:buNone/>
            </a:pPr>
            <a:r>
              <a:rPr lang="en" sz="1500"/>
              <a:t>Possible improvement for training time: share layers</a:t>
            </a:r>
            <a:endParaRPr sz="1500"/>
          </a:p>
        </p:txBody>
      </p:sp>
      <p:sp>
        <p:nvSpPr>
          <p:cNvPr id="598" name="Google Shape;598;p118"/>
          <p:cNvSpPr/>
          <p:nvPr/>
        </p:nvSpPr>
        <p:spPr>
          <a:xfrm>
            <a:off x="6541100" y="2687050"/>
            <a:ext cx="183300" cy="9210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 name="Google Shape;599;p118"/>
          <p:cNvCxnSpPr/>
          <p:nvPr/>
        </p:nvCxnSpPr>
        <p:spPr>
          <a:xfrm rot="10800000">
            <a:off x="212500" y="4106005"/>
            <a:ext cx="3724500" cy="600"/>
          </a:xfrm>
          <a:prstGeom prst="straightConnector1">
            <a:avLst/>
          </a:prstGeom>
          <a:noFill/>
          <a:ln cap="flat" cmpd="sng" w="9525">
            <a:solidFill>
              <a:srgbClr val="434343"/>
            </a:solidFill>
            <a:prstDash val="solid"/>
            <a:round/>
            <a:headEnd len="sm" w="sm" type="none"/>
            <a:tailEnd len="sm" w="sm" type="none"/>
          </a:ln>
        </p:spPr>
      </p:cxnSp>
      <p:cxnSp>
        <p:nvCxnSpPr>
          <p:cNvPr id="600" name="Google Shape;600;p118"/>
          <p:cNvCxnSpPr/>
          <p:nvPr/>
        </p:nvCxnSpPr>
        <p:spPr>
          <a:xfrm rot="10800000">
            <a:off x="4885800" y="1617155"/>
            <a:ext cx="3724500" cy="600"/>
          </a:xfrm>
          <a:prstGeom prst="straightConnector1">
            <a:avLst/>
          </a:prstGeom>
          <a:noFill/>
          <a:ln cap="flat" cmpd="sng" w="9525">
            <a:solidFill>
              <a:srgbClr val="434343"/>
            </a:solidFill>
            <a:prstDash val="solid"/>
            <a:round/>
            <a:headEnd len="sm" w="sm" type="none"/>
            <a:tailEnd len="sm" w="sm" type="none"/>
          </a:ln>
        </p:spPr>
      </p:cxnSp>
      <p:sp>
        <p:nvSpPr>
          <p:cNvPr id="601" name="Google Shape;601;p118"/>
          <p:cNvSpPr/>
          <p:nvPr/>
        </p:nvSpPr>
        <p:spPr>
          <a:xfrm flipH="1" rot="5400000">
            <a:off x="3437225" y="2871200"/>
            <a:ext cx="915000" cy="686400"/>
          </a:xfrm>
          <a:prstGeom prst="bentArrow">
            <a:avLst>
              <a:gd fmla="val 24998" name="adj1"/>
              <a:gd fmla="val 11283" name="adj2"/>
              <a:gd fmla="val 25009" name="adj3"/>
              <a:gd fmla="val 46337"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8"/>
          <p:cNvSpPr/>
          <p:nvPr/>
        </p:nvSpPr>
        <p:spPr>
          <a:xfrm>
            <a:off x="4089325" y="2248175"/>
            <a:ext cx="608400" cy="839100"/>
          </a:xfrm>
          <a:prstGeom prst="bentArrow">
            <a:avLst>
              <a:gd fmla="val 25000" name="adj1"/>
              <a:gd fmla="val 25000"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cxnSp>
        <p:nvCxnSpPr>
          <p:cNvPr id="607" name="Google Shape;607;p119"/>
          <p:cNvCxnSpPr/>
          <p:nvPr/>
        </p:nvCxnSpPr>
        <p:spPr>
          <a:xfrm rot="10800000">
            <a:off x="5186025" y="1498605"/>
            <a:ext cx="3724500" cy="600"/>
          </a:xfrm>
          <a:prstGeom prst="straightConnector1">
            <a:avLst/>
          </a:prstGeom>
          <a:noFill/>
          <a:ln cap="flat" cmpd="sng" w="9525">
            <a:solidFill>
              <a:srgbClr val="434343"/>
            </a:solidFill>
            <a:prstDash val="solid"/>
            <a:round/>
            <a:headEnd len="sm" w="sm" type="none"/>
            <a:tailEnd len="sm" w="sm" type="none"/>
          </a:ln>
        </p:spPr>
      </p:cxnSp>
      <p:sp>
        <p:nvSpPr>
          <p:cNvPr id="608" name="Google Shape;608;p119"/>
          <p:cNvSpPr txBox="1"/>
          <p:nvPr>
            <p:ph type="ctrTitle"/>
          </p:nvPr>
        </p:nvSpPr>
        <p:spPr>
          <a:xfrm>
            <a:off x="1964850" y="352850"/>
            <a:ext cx="5214300" cy="62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Experiment Setting</a:t>
            </a:r>
            <a:endParaRPr/>
          </a:p>
        </p:txBody>
      </p:sp>
      <p:sp>
        <p:nvSpPr>
          <p:cNvPr id="609" name="Google Shape;609;p119"/>
          <p:cNvSpPr txBox="1"/>
          <p:nvPr>
            <p:ph idx="1" type="subTitle"/>
          </p:nvPr>
        </p:nvSpPr>
        <p:spPr>
          <a:xfrm>
            <a:off x="392600" y="1384650"/>
            <a:ext cx="3137100" cy="426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t>SapientinoCase environment</a:t>
            </a:r>
            <a:endParaRPr sz="1500"/>
          </a:p>
        </p:txBody>
      </p:sp>
      <p:pic>
        <p:nvPicPr>
          <p:cNvPr descr="A picture containing text, crossword puzzle&#10;&#10;Description automatically generated" id="610" name="Google Shape;610;p119"/>
          <p:cNvPicPr preferRelativeResize="0"/>
          <p:nvPr/>
        </p:nvPicPr>
        <p:blipFill rotWithShape="1">
          <a:blip r:embed="rId3">
            <a:alphaModFix/>
          </a:blip>
          <a:srcRect b="0" l="0" r="0" t="0"/>
          <a:stretch/>
        </p:blipFill>
        <p:spPr>
          <a:xfrm>
            <a:off x="1078327" y="1895049"/>
            <a:ext cx="1765650" cy="1295700"/>
          </a:xfrm>
          <a:prstGeom prst="rect">
            <a:avLst/>
          </a:prstGeom>
          <a:noFill/>
          <a:ln>
            <a:noFill/>
          </a:ln>
        </p:spPr>
      </p:pic>
      <p:sp>
        <p:nvSpPr>
          <p:cNvPr id="611" name="Google Shape;611;p119"/>
          <p:cNvSpPr txBox="1"/>
          <p:nvPr>
            <p:ph idx="1" type="subTitle"/>
          </p:nvPr>
        </p:nvSpPr>
        <p:spPr>
          <a:xfrm>
            <a:off x="611450" y="3356100"/>
            <a:ext cx="3159600" cy="874800"/>
          </a:xfrm>
          <a:prstGeom prst="rect">
            <a:avLst/>
          </a:prstGeom>
          <a:noFill/>
          <a:ln>
            <a:noFill/>
          </a:ln>
        </p:spPr>
        <p:txBody>
          <a:bodyPr anchorCtr="0" anchor="t" bIns="91425" lIns="91425" spcFirstLastPara="1" rIns="91425" wrap="square" tIns="91425">
            <a:noAutofit/>
          </a:bodyPr>
          <a:lstStyle/>
          <a:p>
            <a:pPr indent="-273050" lvl="0" marL="285750" rtl="0" algn="l">
              <a:lnSpc>
                <a:spcPct val="100000"/>
              </a:lnSpc>
              <a:spcBef>
                <a:spcPts val="0"/>
              </a:spcBef>
              <a:spcAft>
                <a:spcPts val="0"/>
              </a:spcAft>
              <a:buSzPts val="900"/>
              <a:buChar char="•"/>
            </a:pPr>
            <a:r>
              <a:rPr lang="en" sz="1100"/>
              <a:t>Low dimensional observation space: no need for CNNs</a:t>
            </a:r>
            <a:endParaRPr sz="1100"/>
          </a:p>
          <a:p>
            <a:pPr indent="0" lvl="0" marL="0" rtl="0" algn="l">
              <a:lnSpc>
                <a:spcPct val="100000"/>
              </a:lnSpc>
              <a:spcBef>
                <a:spcPts val="0"/>
              </a:spcBef>
              <a:spcAft>
                <a:spcPts val="0"/>
              </a:spcAft>
              <a:buNone/>
            </a:pPr>
            <a:r>
              <a:t/>
            </a:r>
            <a:endParaRPr sz="1100"/>
          </a:p>
          <a:p>
            <a:pPr indent="-285750" lvl="0" marL="285750" rtl="0" algn="l">
              <a:lnSpc>
                <a:spcPct val="100000"/>
              </a:lnSpc>
              <a:spcBef>
                <a:spcPts val="0"/>
              </a:spcBef>
              <a:spcAft>
                <a:spcPts val="0"/>
              </a:spcAft>
              <a:buSzPts val="1100"/>
              <a:buChar char="•"/>
            </a:pPr>
            <a:r>
              <a:rPr lang="en" sz="1100"/>
              <a:t>Task can be simplified/made harder by simply changing the map</a:t>
            </a:r>
            <a:endParaRPr sz="1100"/>
          </a:p>
        </p:txBody>
      </p:sp>
      <p:sp>
        <p:nvSpPr>
          <p:cNvPr id="612" name="Google Shape;612;p119"/>
          <p:cNvSpPr txBox="1"/>
          <p:nvPr>
            <p:ph idx="1" type="subTitle"/>
          </p:nvPr>
        </p:nvSpPr>
        <p:spPr>
          <a:xfrm>
            <a:off x="5331700" y="1811250"/>
            <a:ext cx="3137100" cy="426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t>Advantage Actor-Critic</a:t>
            </a:r>
            <a:endParaRPr sz="1500"/>
          </a:p>
        </p:txBody>
      </p:sp>
      <p:sp>
        <p:nvSpPr>
          <p:cNvPr id="613" name="Google Shape;613;p119"/>
          <p:cNvSpPr txBox="1"/>
          <p:nvPr>
            <p:ph idx="1" type="subTitle"/>
          </p:nvPr>
        </p:nvSpPr>
        <p:spPr>
          <a:xfrm>
            <a:off x="5320450" y="2346500"/>
            <a:ext cx="3159600" cy="1415700"/>
          </a:xfrm>
          <a:prstGeom prst="rect">
            <a:avLst/>
          </a:prstGeom>
          <a:noFill/>
          <a:ln>
            <a:noFill/>
          </a:ln>
        </p:spPr>
        <p:txBody>
          <a:bodyPr anchorCtr="0" anchor="t" bIns="91425" lIns="91425" spcFirstLastPara="1" rIns="91425" wrap="square" tIns="91425">
            <a:noAutofit/>
          </a:bodyPr>
          <a:lstStyle/>
          <a:p>
            <a:pPr indent="-273050" lvl="0" marL="285750" rtl="0" algn="l">
              <a:lnSpc>
                <a:spcPct val="100000"/>
              </a:lnSpc>
              <a:spcBef>
                <a:spcPts val="0"/>
              </a:spcBef>
              <a:spcAft>
                <a:spcPts val="0"/>
              </a:spcAft>
              <a:buSzPts val="900"/>
              <a:buChar char="•"/>
            </a:pPr>
            <a:r>
              <a:rPr lang="en" sz="1100"/>
              <a:t>Actor-Critic family: learn both policy and value separately</a:t>
            </a:r>
            <a:endParaRPr sz="1100"/>
          </a:p>
          <a:p>
            <a:pPr indent="0" lvl="0" marL="0" rtl="0" algn="l">
              <a:lnSpc>
                <a:spcPct val="100000"/>
              </a:lnSpc>
              <a:spcBef>
                <a:spcPts val="0"/>
              </a:spcBef>
              <a:spcAft>
                <a:spcPts val="0"/>
              </a:spcAft>
              <a:buNone/>
            </a:pPr>
            <a:r>
              <a:t/>
            </a:r>
            <a:endParaRPr sz="1100"/>
          </a:p>
          <a:p>
            <a:pPr indent="-285750" lvl="0" marL="285750" rtl="0" algn="l">
              <a:lnSpc>
                <a:spcPct val="100000"/>
              </a:lnSpc>
              <a:spcBef>
                <a:spcPts val="0"/>
              </a:spcBef>
              <a:spcAft>
                <a:spcPts val="0"/>
              </a:spcAft>
              <a:buSzPts val="1100"/>
              <a:buChar char="•"/>
            </a:pPr>
            <a:r>
              <a:rPr lang="en" sz="1100"/>
              <a:t>On-policy</a:t>
            </a:r>
            <a:endParaRPr sz="1100"/>
          </a:p>
          <a:p>
            <a:pPr indent="0" lvl="0" marL="0" rtl="0" algn="l">
              <a:lnSpc>
                <a:spcPct val="100000"/>
              </a:lnSpc>
              <a:spcBef>
                <a:spcPts val="0"/>
              </a:spcBef>
              <a:spcAft>
                <a:spcPts val="0"/>
              </a:spcAft>
              <a:buNone/>
            </a:pPr>
            <a:r>
              <a:t/>
            </a:r>
            <a:endParaRPr sz="1100"/>
          </a:p>
          <a:p>
            <a:pPr indent="-285750" lvl="0" marL="285750" rtl="0" algn="l">
              <a:lnSpc>
                <a:spcPct val="100000"/>
              </a:lnSpc>
              <a:spcBef>
                <a:spcPts val="0"/>
              </a:spcBef>
              <a:spcAft>
                <a:spcPts val="0"/>
              </a:spcAft>
              <a:buSzPts val="1100"/>
              <a:buChar char="•"/>
            </a:pPr>
            <a:r>
              <a:rPr lang="en" sz="1100"/>
              <a:t>Uses the Advantage as baseline</a:t>
            </a:r>
            <a:endParaRPr sz="1100"/>
          </a:p>
        </p:txBody>
      </p:sp>
      <p:cxnSp>
        <p:nvCxnSpPr>
          <p:cNvPr id="614" name="Google Shape;614;p119"/>
          <p:cNvCxnSpPr/>
          <p:nvPr/>
        </p:nvCxnSpPr>
        <p:spPr>
          <a:xfrm rot="10800000">
            <a:off x="244450" y="4700305"/>
            <a:ext cx="3724500" cy="60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1000"/>
                                        <p:tgtEl>
                                          <p:spTgt spid="6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20"/>
          <p:cNvSpPr txBox="1"/>
          <p:nvPr>
            <p:ph type="ctrTitle"/>
          </p:nvPr>
        </p:nvSpPr>
        <p:spPr>
          <a:xfrm flipH="1">
            <a:off x="-1159435" y="2635675"/>
            <a:ext cx="9102914" cy="1921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BACKGROUND</a:t>
            </a:r>
            <a:endParaRPr/>
          </a:p>
        </p:txBody>
      </p:sp>
      <p:sp>
        <p:nvSpPr>
          <p:cNvPr id="620" name="Google Shape;620;p120"/>
          <p:cNvSpPr txBox="1"/>
          <p:nvPr>
            <p:ph idx="1" type="subTitle"/>
          </p:nvPr>
        </p:nvSpPr>
        <p:spPr>
          <a:xfrm>
            <a:off x="3718579" y="4030481"/>
            <a:ext cx="4224900" cy="536700"/>
          </a:xfrm>
          <a:prstGeom prst="rect">
            <a:avLst/>
          </a:prstGeom>
          <a:blipFill rotWithShape="1">
            <a:blip r:embed="rId3">
              <a:alphaModFix/>
            </a:blip>
            <a:stretch>
              <a:fillRect b="-20454" l="0" r="-432" t="0"/>
            </a:stretch>
          </a:blipFill>
          <a:ln>
            <a:noFill/>
          </a:ln>
        </p:spPr>
        <p:txBody>
          <a:bodyPr anchorCtr="0" anchor="t" bIns="91425" lIns="91425" spcFirstLastPara="1" rIns="91425" wrap="square" tIns="91425">
            <a:noAutofit/>
          </a:bodyPr>
          <a:lstStyle/>
          <a:p>
            <a:pPr indent="-304800" lvl="0" marL="457200" rtl="0" algn="r">
              <a:lnSpc>
                <a:spcPct val="100000"/>
              </a:lnSpc>
              <a:spcBef>
                <a:spcPts val="0"/>
              </a:spcBef>
              <a:spcAft>
                <a:spcPts val="0"/>
              </a:spcAft>
              <a:buSzPts val="1200"/>
              <a:buNone/>
            </a:pPr>
            <a:r>
              <a:rPr lang="en"/>
              <a:t> </a:t>
            </a:r>
            <a:endParaRPr/>
          </a:p>
        </p:txBody>
      </p:sp>
      <p:sp>
        <p:nvSpPr>
          <p:cNvPr id="621" name="Google Shape;621;p120"/>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
              <a:t>02</a:t>
            </a:r>
            <a:endParaRPr/>
          </a:p>
        </p:txBody>
      </p:sp>
      <p:cxnSp>
        <p:nvCxnSpPr>
          <p:cNvPr id="622" name="Google Shape;622;p120"/>
          <p:cNvCxnSpPr/>
          <p:nvPr/>
        </p:nvCxnSpPr>
        <p:spPr>
          <a:xfrm>
            <a:off x="7578325" y="4028400"/>
            <a:ext cx="1565700" cy="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622"/>
                                        </p:tgtEl>
                                        <p:attrNameLst>
                                          <p:attrName>style.visibility</p:attrName>
                                        </p:attrNameLst>
                                      </p:cBhvr>
                                      <p:to>
                                        <p:strVal val="visible"/>
                                      </p:to>
                                    </p:set>
                                    <p:anim calcmode="lin" valueType="num">
                                      <p:cBhvr additive="base">
                                        <p:cTn dur="1000"/>
                                        <p:tgtEl>
                                          <p:spTgt spid="62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7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21"/>
          <p:cNvSpPr txBox="1"/>
          <p:nvPr/>
        </p:nvSpPr>
        <p:spPr>
          <a:xfrm>
            <a:off x="5713291" y="281675"/>
            <a:ext cx="2677739" cy="728171"/>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800"/>
              <a:buFont typeface="Exo 2"/>
              <a:buNone/>
            </a:pPr>
            <a:r>
              <a:rPr b="1" i="0" lang="en" sz="2000" u="none" cap="none" strike="noStrike">
                <a:solidFill>
                  <a:srgbClr val="434343"/>
                </a:solidFill>
                <a:latin typeface="Exo 2"/>
                <a:ea typeface="Exo 2"/>
                <a:cs typeface="Exo 2"/>
                <a:sym typeface="Exo 2"/>
              </a:rPr>
              <a:t>NON-MARKOVIAN REWARDS</a:t>
            </a:r>
            <a:endParaRPr/>
          </a:p>
        </p:txBody>
      </p:sp>
      <p:sp>
        <p:nvSpPr>
          <p:cNvPr id="628" name="Google Shape;628;p121"/>
          <p:cNvSpPr txBox="1"/>
          <p:nvPr>
            <p:ph type="ctrTitle"/>
          </p:nvPr>
        </p:nvSpPr>
        <p:spPr>
          <a:xfrm>
            <a:off x="2178179" y="247650"/>
            <a:ext cx="2923199" cy="457846"/>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2000">
                <a:solidFill>
                  <a:schemeClr val="dk1"/>
                </a:solidFill>
              </a:rPr>
              <a:t>MARKOV ASSUMPTION</a:t>
            </a:r>
            <a:endParaRPr/>
          </a:p>
        </p:txBody>
      </p:sp>
      <p:sp>
        <p:nvSpPr>
          <p:cNvPr id="629" name="Google Shape;629;p121"/>
          <p:cNvSpPr txBox="1"/>
          <p:nvPr>
            <p:ph idx="2" type="ctrTitle"/>
          </p:nvPr>
        </p:nvSpPr>
        <p:spPr>
          <a:xfrm>
            <a:off x="4100610" y="3551366"/>
            <a:ext cx="2578745" cy="75403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2000"/>
              <a:t>TEMPORAL SPECIFICATIONS</a:t>
            </a:r>
            <a:endParaRPr/>
          </a:p>
        </p:txBody>
      </p:sp>
      <p:grpSp>
        <p:nvGrpSpPr>
          <p:cNvPr id="630" name="Google Shape;630;p121"/>
          <p:cNvGrpSpPr/>
          <p:nvPr/>
        </p:nvGrpSpPr>
        <p:grpSpPr>
          <a:xfrm>
            <a:off x="1175420" y="1542959"/>
            <a:ext cx="6757304" cy="1973918"/>
            <a:chOff x="1193348" y="1584791"/>
            <a:chExt cx="6757304" cy="1973918"/>
          </a:xfrm>
        </p:grpSpPr>
        <p:grpSp>
          <p:nvGrpSpPr>
            <p:cNvPr id="631" name="Google Shape;631;p121"/>
            <p:cNvGrpSpPr/>
            <p:nvPr/>
          </p:nvGrpSpPr>
          <p:grpSpPr>
            <a:xfrm>
              <a:off x="6209172" y="1584791"/>
              <a:ext cx="1741480" cy="1973918"/>
              <a:chOff x="6209172" y="1584791"/>
              <a:chExt cx="1741480" cy="1973918"/>
            </a:xfrm>
          </p:grpSpPr>
          <p:sp>
            <p:nvSpPr>
              <p:cNvPr id="632" name="Google Shape;632;p121"/>
              <p:cNvSpPr/>
              <p:nvPr/>
            </p:nvSpPr>
            <p:spPr>
              <a:xfrm flipH="1" rot="10800000">
                <a:off x="6488682" y="2197108"/>
                <a:ext cx="1182343" cy="1101142"/>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21"/>
              <p:cNvSpPr/>
              <p:nvPr/>
            </p:nvSpPr>
            <p:spPr>
              <a:xfrm flipH="1" rot="10800000">
                <a:off x="6209172" y="1663994"/>
                <a:ext cx="1741480" cy="1894715"/>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21"/>
              <p:cNvSpPr/>
              <p:nvPr/>
            </p:nvSpPr>
            <p:spPr>
              <a:xfrm flipH="1" rot="10800000">
                <a:off x="6840882" y="1584791"/>
                <a:ext cx="480418" cy="257745"/>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 name="Google Shape;635;p121"/>
            <p:cNvGrpSpPr/>
            <p:nvPr/>
          </p:nvGrpSpPr>
          <p:grpSpPr>
            <a:xfrm>
              <a:off x="4537150" y="1584791"/>
              <a:ext cx="1741680" cy="1973918"/>
              <a:chOff x="4537150" y="1584791"/>
              <a:chExt cx="1741680" cy="1973918"/>
            </a:xfrm>
          </p:grpSpPr>
          <p:sp>
            <p:nvSpPr>
              <p:cNvPr id="636" name="Google Shape;636;p121"/>
              <p:cNvSpPr/>
              <p:nvPr/>
            </p:nvSpPr>
            <p:spPr>
              <a:xfrm>
                <a:off x="4816819" y="1845251"/>
                <a:ext cx="1182185" cy="1101142"/>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21"/>
              <p:cNvSpPr/>
              <p:nvPr/>
            </p:nvSpPr>
            <p:spPr>
              <a:xfrm>
                <a:off x="4537150" y="1584791"/>
                <a:ext cx="1741680" cy="1894715"/>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21"/>
              <p:cNvSpPr/>
              <p:nvPr/>
            </p:nvSpPr>
            <p:spPr>
              <a:xfrm>
                <a:off x="5168901" y="3300964"/>
                <a:ext cx="480538" cy="257745"/>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 name="Google Shape;639;p121"/>
            <p:cNvGrpSpPr/>
            <p:nvPr/>
          </p:nvGrpSpPr>
          <p:grpSpPr>
            <a:xfrm>
              <a:off x="2865329" y="1584791"/>
              <a:ext cx="1741480" cy="1973918"/>
              <a:chOff x="2865329" y="1584791"/>
              <a:chExt cx="1741480" cy="1973918"/>
            </a:xfrm>
          </p:grpSpPr>
          <p:sp>
            <p:nvSpPr>
              <p:cNvPr id="640" name="Google Shape;640;p121"/>
              <p:cNvSpPr/>
              <p:nvPr/>
            </p:nvSpPr>
            <p:spPr>
              <a:xfrm flipH="1" rot="10800000">
                <a:off x="3144838" y="2197108"/>
                <a:ext cx="1182343" cy="1101142"/>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21"/>
              <p:cNvSpPr/>
              <p:nvPr/>
            </p:nvSpPr>
            <p:spPr>
              <a:xfrm flipH="1" rot="10800000">
                <a:off x="2865329" y="1663994"/>
                <a:ext cx="1741480" cy="1894715"/>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21"/>
              <p:cNvSpPr/>
              <p:nvPr/>
            </p:nvSpPr>
            <p:spPr>
              <a:xfrm flipH="1" rot="10800000">
                <a:off x="3497078" y="1584791"/>
                <a:ext cx="480378" cy="257745"/>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3" name="Google Shape;643;p121"/>
            <p:cNvGrpSpPr/>
            <p:nvPr/>
          </p:nvGrpSpPr>
          <p:grpSpPr>
            <a:xfrm>
              <a:off x="1193348" y="1584791"/>
              <a:ext cx="1741639" cy="1973918"/>
              <a:chOff x="1193348" y="1584791"/>
              <a:chExt cx="1741639" cy="1973918"/>
            </a:xfrm>
          </p:grpSpPr>
          <p:sp>
            <p:nvSpPr>
              <p:cNvPr id="644" name="Google Shape;644;p121"/>
              <p:cNvSpPr/>
              <p:nvPr/>
            </p:nvSpPr>
            <p:spPr>
              <a:xfrm>
                <a:off x="1472978" y="1845251"/>
                <a:ext cx="1182183" cy="1101142"/>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21"/>
              <p:cNvSpPr/>
              <p:nvPr/>
            </p:nvSpPr>
            <p:spPr>
              <a:xfrm>
                <a:off x="1193348" y="1584791"/>
                <a:ext cx="1741639" cy="1894715"/>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21"/>
              <p:cNvSpPr/>
              <p:nvPr/>
            </p:nvSpPr>
            <p:spPr>
              <a:xfrm>
                <a:off x="1825056" y="3300964"/>
                <a:ext cx="480537" cy="257745"/>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47" name="Google Shape;647;p121"/>
          <p:cNvGrpSpPr/>
          <p:nvPr/>
        </p:nvGrpSpPr>
        <p:grpSpPr>
          <a:xfrm>
            <a:off x="6827925" y="2489847"/>
            <a:ext cx="468000" cy="432000"/>
            <a:chOff x="4460753" y="3645904"/>
            <a:chExt cx="493110" cy="412457"/>
          </a:xfrm>
        </p:grpSpPr>
        <p:sp>
          <p:nvSpPr>
            <p:cNvPr id="648" name="Google Shape;648;p121"/>
            <p:cNvSpPr/>
            <p:nvPr/>
          </p:nvSpPr>
          <p:spPr>
            <a:xfrm>
              <a:off x="4460753" y="4009026"/>
              <a:ext cx="493110" cy="49335"/>
            </a:xfrm>
            <a:custGeom>
              <a:rect b="b" l="l" r="r" t="t"/>
              <a:pathLst>
                <a:path extrusionOk="0" h="5875" w="58721">
                  <a:moveTo>
                    <a:pt x="14681" y="0"/>
                  </a:moveTo>
                  <a:lnTo>
                    <a:pt x="0" y="5874"/>
                  </a:lnTo>
                  <a:lnTo>
                    <a:pt x="58720" y="5874"/>
                  </a:lnTo>
                  <a:lnTo>
                    <a:pt x="44042" y="0"/>
                  </a:lnTo>
                  <a:close/>
                </a:path>
              </a:pathLst>
            </a:custGeom>
            <a:gradFill>
              <a:gsLst>
                <a:gs pos="0">
                  <a:schemeClr val="accent1"/>
                </a:gs>
                <a:gs pos="100000">
                  <a:srgbClr val="F9F9F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49" name="Google Shape;649;p121"/>
            <p:cNvGrpSpPr/>
            <p:nvPr/>
          </p:nvGrpSpPr>
          <p:grpSpPr>
            <a:xfrm>
              <a:off x="4479443" y="3645904"/>
              <a:ext cx="455965" cy="388789"/>
              <a:chOff x="2957425" y="238100"/>
              <a:chExt cx="1910200" cy="1628775"/>
            </a:xfrm>
          </p:grpSpPr>
          <p:sp>
            <p:nvSpPr>
              <p:cNvPr id="650" name="Google Shape;650;p12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gradFill>
                <a:gsLst>
                  <a:gs pos="0">
                    <a:schemeClr val="accent1"/>
                  </a:gs>
                  <a:gs pos="100000">
                    <a:srgbClr val="F9F9F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1" name="Google Shape;651;p12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gradFill>
                <a:gsLst>
                  <a:gs pos="0">
                    <a:schemeClr val="accent1"/>
                  </a:gs>
                  <a:gs pos="100000">
                    <a:srgbClr val="F9F9F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2" name="Google Shape;652;p12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gradFill>
                <a:gsLst>
                  <a:gs pos="0">
                    <a:schemeClr val="accent1"/>
                  </a:gs>
                  <a:gs pos="100000">
                    <a:srgbClr val="F9F9F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3" name="Google Shape;653;p12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gradFill>
                <a:gsLst>
                  <a:gs pos="0">
                    <a:schemeClr val="accent1"/>
                  </a:gs>
                  <a:gs pos="100000">
                    <a:srgbClr val="F9F9F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4" name="Google Shape;654;p12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gradFill>
                <a:gsLst>
                  <a:gs pos="0">
                    <a:schemeClr val="accent1"/>
                  </a:gs>
                  <a:gs pos="100000">
                    <a:srgbClr val="F9F9F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5" name="Google Shape;655;p12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gradFill>
                <a:gsLst>
                  <a:gs pos="0">
                    <a:schemeClr val="accent1"/>
                  </a:gs>
                  <a:gs pos="100000">
                    <a:srgbClr val="F9F9F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6" name="Google Shape;656;p12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gradFill>
                <a:gsLst>
                  <a:gs pos="0">
                    <a:schemeClr val="accent1"/>
                  </a:gs>
                  <a:gs pos="100000">
                    <a:srgbClr val="F9F9F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7" name="Google Shape;657;p12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gradFill>
                <a:gsLst>
                  <a:gs pos="0">
                    <a:schemeClr val="accent1"/>
                  </a:gs>
                  <a:gs pos="100000">
                    <a:srgbClr val="F9F9F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8" name="Google Shape;658;p12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gradFill>
                <a:gsLst>
                  <a:gs pos="0">
                    <a:schemeClr val="accent1"/>
                  </a:gs>
                  <a:gs pos="100000">
                    <a:srgbClr val="F9F9F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9" name="Google Shape;659;p12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gradFill>
                <a:gsLst>
                  <a:gs pos="0">
                    <a:schemeClr val="accent1"/>
                  </a:gs>
                  <a:gs pos="100000">
                    <a:srgbClr val="F9F9F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660" name="Google Shape;660;p121"/>
          <p:cNvGrpSpPr/>
          <p:nvPr/>
        </p:nvGrpSpPr>
        <p:grpSpPr>
          <a:xfrm>
            <a:off x="3495527" y="2501497"/>
            <a:ext cx="445109" cy="408701"/>
            <a:chOff x="1732800" y="1993063"/>
            <a:chExt cx="331200" cy="327600"/>
          </a:xfrm>
        </p:grpSpPr>
        <p:sp>
          <p:nvSpPr>
            <p:cNvPr id="661" name="Google Shape;661;p121"/>
            <p:cNvSpPr/>
            <p:nvPr/>
          </p:nvSpPr>
          <p:spPr>
            <a:xfrm>
              <a:off x="1905237" y="2214103"/>
              <a:ext cx="142706" cy="106560"/>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2" name="Google Shape;662;p121"/>
            <p:cNvSpPr/>
            <p:nvPr/>
          </p:nvSpPr>
          <p:spPr>
            <a:xfrm>
              <a:off x="1905237" y="2117080"/>
              <a:ext cx="158763" cy="132136"/>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3" name="Google Shape;663;p121"/>
            <p:cNvSpPr/>
            <p:nvPr/>
          </p:nvSpPr>
          <p:spPr>
            <a:xfrm>
              <a:off x="1905237" y="1993063"/>
              <a:ext cx="102854" cy="7529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4" name="Google Shape;664;p121"/>
            <p:cNvSpPr/>
            <p:nvPr/>
          </p:nvSpPr>
          <p:spPr>
            <a:xfrm>
              <a:off x="1905237" y="2053489"/>
              <a:ext cx="128375" cy="93465"/>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5" name="Google Shape;665;p121"/>
            <p:cNvSpPr/>
            <p:nvPr/>
          </p:nvSpPr>
          <p:spPr>
            <a:xfrm flipH="1">
              <a:off x="1748857" y="2214103"/>
              <a:ext cx="142706" cy="106560"/>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6" name="Google Shape;666;p121"/>
            <p:cNvSpPr/>
            <p:nvPr/>
          </p:nvSpPr>
          <p:spPr>
            <a:xfrm flipH="1">
              <a:off x="1732800" y="2117080"/>
              <a:ext cx="158763" cy="132136"/>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7" name="Google Shape;667;p121"/>
            <p:cNvSpPr/>
            <p:nvPr/>
          </p:nvSpPr>
          <p:spPr>
            <a:xfrm flipH="1">
              <a:off x="1788709" y="1993063"/>
              <a:ext cx="102854" cy="7529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68" name="Google Shape;668;p121"/>
            <p:cNvSpPr/>
            <p:nvPr/>
          </p:nvSpPr>
          <p:spPr>
            <a:xfrm flipH="1">
              <a:off x="1763188" y="2053489"/>
              <a:ext cx="128375" cy="93465"/>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grpSp>
        <p:nvGrpSpPr>
          <p:cNvPr id="669" name="Google Shape;669;p121"/>
          <p:cNvGrpSpPr/>
          <p:nvPr/>
        </p:nvGrpSpPr>
        <p:grpSpPr>
          <a:xfrm>
            <a:off x="5156574" y="2119990"/>
            <a:ext cx="466819" cy="468000"/>
            <a:chOff x="4394707" y="1980041"/>
            <a:chExt cx="354586" cy="353645"/>
          </a:xfrm>
        </p:grpSpPr>
        <p:sp>
          <p:nvSpPr>
            <p:cNvPr id="670" name="Google Shape;670;p121"/>
            <p:cNvSpPr/>
            <p:nvPr/>
          </p:nvSpPr>
          <p:spPr>
            <a:xfrm>
              <a:off x="4457773" y="2043107"/>
              <a:ext cx="228453" cy="226542"/>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71" name="Google Shape;671;p121"/>
            <p:cNvSpPr/>
            <p:nvPr/>
          </p:nvSpPr>
          <p:spPr>
            <a:xfrm>
              <a:off x="4394707" y="1980041"/>
              <a:ext cx="354586" cy="353645"/>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grpSp>
        <p:nvGrpSpPr>
          <p:cNvPr id="672" name="Google Shape;672;p121"/>
          <p:cNvGrpSpPr/>
          <p:nvPr/>
        </p:nvGrpSpPr>
        <p:grpSpPr>
          <a:xfrm>
            <a:off x="1758733" y="2113406"/>
            <a:ext cx="574817" cy="481169"/>
            <a:chOff x="-1183550" y="3586525"/>
            <a:chExt cx="296175" cy="290550"/>
          </a:xfrm>
        </p:grpSpPr>
        <p:sp>
          <p:nvSpPr>
            <p:cNvPr id="673" name="Google Shape;673;p12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FFFFFF"/>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4" name="Google Shape;674;p12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FFFFFF"/>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5" name="Google Shape;675;p12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FFFFFF"/>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6" name="Google Shape;676;p12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FFFFFF"/>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7" name="Google Shape;677;p12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FFFFFF"/>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8" name="Google Shape;678;p12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FFFFFF"/>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9" name="Google Shape;679;p12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FFFFFF"/>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0" name="Google Shape;680;p12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FFFFFF"/>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1" name="Google Shape;681;p12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FFFFFF"/>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82" name="Google Shape;682;p121"/>
          <p:cNvSpPr txBox="1"/>
          <p:nvPr>
            <p:ph idx="1" type="subTitle"/>
          </p:nvPr>
        </p:nvSpPr>
        <p:spPr>
          <a:xfrm>
            <a:off x="2030525" y="708400"/>
            <a:ext cx="3314100" cy="83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400">
                <a:latin typeface="Roboto Condensed Light"/>
                <a:ea typeface="Roboto Condensed Light"/>
                <a:cs typeface="Roboto Condensed Light"/>
                <a:sym typeface="Roboto Condensed Light"/>
              </a:rPr>
              <a:t>Action’s effects depend only on the state in which it was executed, and a reward given at a state only on the previous action and state</a:t>
            </a:r>
            <a:endParaRPr/>
          </a:p>
        </p:txBody>
      </p:sp>
      <p:sp>
        <p:nvSpPr>
          <p:cNvPr id="683" name="Google Shape;683;p121"/>
          <p:cNvSpPr txBox="1"/>
          <p:nvPr/>
        </p:nvSpPr>
        <p:spPr>
          <a:xfrm>
            <a:off x="5717896" y="920537"/>
            <a:ext cx="2677750" cy="62876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100"/>
              <a:buFont typeface="Roboto Condensed Light"/>
              <a:buNone/>
            </a:pPr>
            <a:r>
              <a:rPr b="0" i="0" lang="en" sz="1400" u="none" cap="none" strike="noStrike">
                <a:solidFill>
                  <a:schemeClr val="dk1"/>
                </a:solidFill>
                <a:latin typeface="Roboto Condensed Light"/>
                <a:ea typeface="Roboto Condensed Light"/>
                <a:cs typeface="Roboto Condensed Light"/>
                <a:sym typeface="Roboto Condensed Light"/>
              </a:rPr>
              <a:t>The reward depends on the state history rather than the last one only</a:t>
            </a:r>
            <a:endParaRPr/>
          </a:p>
        </p:txBody>
      </p:sp>
      <p:sp>
        <p:nvSpPr>
          <p:cNvPr id="684" name="Google Shape;684;p121"/>
          <p:cNvSpPr txBox="1"/>
          <p:nvPr>
            <p:ph idx="3" type="subTitle"/>
          </p:nvPr>
        </p:nvSpPr>
        <p:spPr>
          <a:xfrm>
            <a:off x="3813533" y="4330235"/>
            <a:ext cx="3128968" cy="565615"/>
          </a:xfrm>
          <a:prstGeom prst="rect">
            <a:avLst/>
          </a:prstGeom>
          <a:blipFill rotWithShape="1">
            <a:blip r:embed="rId3">
              <a:alphaModFix/>
            </a:blip>
            <a:stretch>
              <a:fillRect b="-13976" l="0" r="-1169" t="0"/>
            </a:stretch>
          </a:blipFill>
          <a:ln>
            <a:noFill/>
          </a:ln>
        </p:spPr>
        <p:txBody>
          <a:bodyPr anchorCtr="0" anchor="t" bIns="91425" lIns="91425" spcFirstLastPara="1" rIns="91425" wrap="square" tIns="91425">
            <a:noAutofit/>
          </a:bodyPr>
          <a:lstStyle/>
          <a:p>
            <a:pPr indent="-304800" lvl="0" marL="457200" rtl="0" algn="ctr">
              <a:lnSpc>
                <a:spcPct val="100000"/>
              </a:lnSpc>
              <a:spcBef>
                <a:spcPts val="0"/>
              </a:spcBef>
              <a:spcAft>
                <a:spcPts val="0"/>
              </a:spcAft>
              <a:buSzPts val="1100"/>
              <a:buNone/>
            </a:pPr>
            <a:r>
              <a:rPr lang="en"/>
              <a:t> </a:t>
            </a:r>
            <a:endParaRPr/>
          </a:p>
        </p:txBody>
      </p:sp>
      <p:sp>
        <p:nvSpPr>
          <p:cNvPr id="685" name="Google Shape;685;p121"/>
          <p:cNvSpPr txBox="1"/>
          <p:nvPr/>
        </p:nvSpPr>
        <p:spPr>
          <a:xfrm>
            <a:off x="756473" y="3599595"/>
            <a:ext cx="2578745" cy="541266"/>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800"/>
              <a:buFont typeface="Exo 2"/>
              <a:buNone/>
            </a:pPr>
            <a:r>
              <a:rPr b="1" i="0" lang="en" sz="2000" u="none" cap="none" strike="noStrike">
                <a:solidFill>
                  <a:srgbClr val="434343"/>
                </a:solidFill>
                <a:latin typeface="Exo 2"/>
                <a:ea typeface="Exo 2"/>
                <a:cs typeface="Exo 2"/>
                <a:sym typeface="Exo 2"/>
              </a:rPr>
              <a:t>WHY?</a:t>
            </a:r>
            <a:endParaRPr/>
          </a:p>
        </p:txBody>
      </p:sp>
      <p:sp>
        <p:nvSpPr>
          <p:cNvPr id="686" name="Google Shape;686;p121"/>
          <p:cNvSpPr txBox="1"/>
          <p:nvPr/>
        </p:nvSpPr>
        <p:spPr>
          <a:xfrm>
            <a:off x="772440" y="4171835"/>
            <a:ext cx="2554849" cy="850787"/>
          </a:xfrm>
          <a:prstGeom prst="rect">
            <a:avLst/>
          </a:prstGeom>
          <a:blipFill rotWithShape="1">
            <a:blip r:embed="rId4">
              <a:alphaModFix/>
            </a:blip>
            <a:stretch>
              <a:fillRect b="-214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pSp>
        <p:nvGrpSpPr>
          <p:cNvPr id="691" name="Google Shape;691;p122"/>
          <p:cNvGrpSpPr/>
          <p:nvPr/>
        </p:nvGrpSpPr>
        <p:grpSpPr>
          <a:xfrm flipH="1">
            <a:off x="3403600" y="1644210"/>
            <a:ext cx="2336800" cy="1402080"/>
            <a:chOff x="2701833" y="2017612"/>
            <a:chExt cx="2646770" cy="1715429"/>
          </a:xfrm>
        </p:grpSpPr>
        <p:grpSp>
          <p:nvGrpSpPr>
            <p:cNvPr id="692" name="Google Shape;692;p122"/>
            <p:cNvGrpSpPr/>
            <p:nvPr/>
          </p:nvGrpSpPr>
          <p:grpSpPr>
            <a:xfrm>
              <a:off x="2701833" y="2017612"/>
              <a:ext cx="2108572" cy="1715429"/>
              <a:chOff x="2701833" y="2017612"/>
              <a:chExt cx="2108572" cy="1715429"/>
            </a:xfrm>
          </p:grpSpPr>
          <p:sp>
            <p:nvSpPr>
              <p:cNvPr id="693" name="Google Shape;693;p122"/>
              <p:cNvSpPr/>
              <p:nvPr/>
            </p:nvSpPr>
            <p:spPr>
              <a:xfrm>
                <a:off x="4719934" y="2017612"/>
                <a:ext cx="90471" cy="15812"/>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694" name="Google Shape;694;p122"/>
              <p:cNvGrpSpPr/>
              <p:nvPr/>
            </p:nvGrpSpPr>
            <p:grpSpPr>
              <a:xfrm>
                <a:off x="2701833" y="2885297"/>
                <a:ext cx="1769396" cy="847744"/>
                <a:chOff x="5190863" y="3528942"/>
                <a:chExt cx="800551" cy="404739"/>
              </a:xfrm>
            </p:grpSpPr>
            <p:sp>
              <p:nvSpPr>
                <p:cNvPr id="695" name="Google Shape;695;p12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6" name="Google Shape;696;p12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grpSp>
          <p:nvGrpSpPr>
            <p:cNvPr id="697" name="Google Shape;697;p122"/>
            <p:cNvGrpSpPr/>
            <p:nvPr/>
          </p:nvGrpSpPr>
          <p:grpSpPr>
            <a:xfrm>
              <a:off x="3586526" y="2147966"/>
              <a:ext cx="1762076" cy="847568"/>
              <a:chOff x="5938485" y="2824811"/>
              <a:chExt cx="797240" cy="404655"/>
            </a:xfrm>
          </p:grpSpPr>
          <p:grpSp>
            <p:nvGrpSpPr>
              <p:cNvPr id="698" name="Google Shape;698;p122"/>
              <p:cNvGrpSpPr/>
              <p:nvPr/>
            </p:nvGrpSpPr>
            <p:grpSpPr>
              <a:xfrm>
                <a:off x="5938485" y="2824811"/>
                <a:ext cx="797240" cy="404655"/>
                <a:chOff x="5938485" y="2824811"/>
                <a:chExt cx="797240" cy="404655"/>
              </a:xfrm>
            </p:grpSpPr>
            <p:sp>
              <p:nvSpPr>
                <p:cNvPr id="699" name="Google Shape;699;p122"/>
                <p:cNvSpPr/>
                <p:nvPr/>
              </p:nvSpPr>
              <p:spPr>
                <a:xfrm>
                  <a:off x="6137954"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0" name="Google Shape;700;p12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701" name="Google Shape;701;p12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sp>
        <p:nvSpPr>
          <p:cNvPr id="702" name="Google Shape;702;p122"/>
          <p:cNvSpPr txBox="1"/>
          <p:nvPr>
            <p:ph type="ctrTitle"/>
          </p:nvPr>
        </p:nvSpPr>
        <p:spPr>
          <a:xfrm>
            <a:off x="484095" y="1476493"/>
            <a:ext cx="2914421" cy="1017205"/>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hlink"/>
                </a:solidFill>
              </a:rPr>
              <a:t>MARKOV</a:t>
            </a:r>
            <a:endParaRPr>
              <a:solidFill>
                <a:schemeClr val="hlink"/>
              </a:solidFill>
            </a:endParaRPr>
          </a:p>
          <a:p>
            <a:pPr indent="0" lvl="0" marL="0" rtl="0" algn="ctr">
              <a:lnSpc>
                <a:spcPct val="100000"/>
              </a:lnSpc>
              <a:spcBef>
                <a:spcPts val="0"/>
              </a:spcBef>
              <a:spcAft>
                <a:spcPts val="0"/>
              </a:spcAft>
              <a:buSzPts val="2400"/>
              <a:buNone/>
            </a:pPr>
            <a:r>
              <a:rPr lang="en">
                <a:solidFill>
                  <a:schemeClr val="hlink"/>
                </a:solidFill>
              </a:rPr>
              <a:t>DECISION PROCESS</a:t>
            </a:r>
            <a:endParaRPr>
              <a:solidFill>
                <a:schemeClr val="dk2"/>
              </a:solidFill>
            </a:endParaRPr>
          </a:p>
        </p:txBody>
      </p:sp>
      <p:sp>
        <p:nvSpPr>
          <p:cNvPr id="703" name="Google Shape;703;p122"/>
          <p:cNvSpPr txBox="1"/>
          <p:nvPr/>
        </p:nvSpPr>
        <p:spPr>
          <a:xfrm>
            <a:off x="5379184" y="1839781"/>
            <a:ext cx="3671703" cy="1003017"/>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2000"/>
              <a:buFont typeface="Exo 2"/>
              <a:buNone/>
            </a:pPr>
            <a:r>
              <a:rPr b="1" lang="en" sz="2400">
                <a:solidFill>
                  <a:schemeClr val="hlink"/>
                </a:solidFill>
                <a:latin typeface="Exo 2"/>
                <a:ea typeface="Exo 2"/>
                <a:cs typeface="Exo 2"/>
                <a:sym typeface="Exo 2"/>
              </a:rPr>
              <a:t>NON-MARKOV-REWARD</a:t>
            </a:r>
            <a:r>
              <a:rPr b="1" i="0" lang="en" sz="2400" u="none" cap="none" strike="noStrike">
                <a:solidFill>
                  <a:schemeClr val="dk1"/>
                </a:solidFill>
                <a:latin typeface="Exo 2"/>
                <a:ea typeface="Exo 2"/>
                <a:cs typeface="Exo 2"/>
                <a:sym typeface="Exo 2"/>
              </a:rPr>
              <a:t> </a:t>
            </a:r>
            <a:r>
              <a:rPr b="1" lang="en" sz="2400">
                <a:solidFill>
                  <a:schemeClr val="hlink"/>
                </a:solidFill>
                <a:latin typeface="Exo 2"/>
                <a:ea typeface="Exo 2"/>
                <a:cs typeface="Exo 2"/>
                <a:sym typeface="Exo 2"/>
              </a:rPr>
              <a:t>DECISION PROCESS</a:t>
            </a:r>
            <a:endParaRPr b="1" sz="2400">
              <a:solidFill>
                <a:schemeClr val="hlink"/>
              </a:solidFill>
              <a:latin typeface="Exo 2"/>
              <a:ea typeface="Exo 2"/>
              <a:cs typeface="Exo 2"/>
              <a:sym typeface="Exo 2"/>
            </a:endParaRPr>
          </a:p>
        </p:txBody>
      </p:sp>
      <p:sp>
        <p:nvSpPr>
          <p:cNvPr id="704" name="Google Shape;704;p122"/>
          <p:cNvSpPr txBox="1"/>
          <p:nvPr/>
        </p:nvSpPr>
        <p:spPr>
          <a:xfrm>
            <a:off x="452373" y="550453"/>
            <a:ext cx="3159556" cy="52322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05" name="Google Shape;705;p122"/>
          <p:cNvSpPr txBox="1"/>
          <p:nvPr/>
        </p:nvSpPr>
        <p:spPr>
          <a:xfrm>
            <a:off x="4263300" y="227288"/>
            <a:ext cx="4617720" cy="1169551"/>
          </a:xfrm>
          <a:prstGeom prst="rect">
            <a:avLst/>
          </a:prstGeom>
          <a:blipFill rotWithShape="1">
            <a:blip r:embed="rId4">
              <a:alphaModFix/>
            </a:blip>
            <a:stretch>
              <a:fillRect b="-4687" l="-395" r="-262" t="-52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06" name="Google Shape;706;p122"/>
          <p:cNvSpPr txBox="1"/>
          <p:nvPr/>
        </p:nvSpPr>
        <p:spPr>
          <a:xfrm>
            <a:off x="75597" y="2706832"/>
            <a:ext cx="4176000" cy="1619611"/>
          </a:xfrm>
          <a:prstGeom prst="rect">
            <a:avLst/>
          </a:prstGeom>
          <a:blipFill rotWithShape="1">
            <a:blip r:embed="rId5">
              <a:alphaModFix/>
            </a:blip>
            <a:stretch>
              <a:fillRect b="-3006" l="-145" r="-437" t="-75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07" name="Google Shape;707;p122"/>
          <p:cNvSpPr txBox="1"/>
          <p:nvPr/>
        </p:nvSpPr>
        <p:spPr>
          <a:xfrm>
            <a:off x="4892405" y="3065024"/>
            <a:ext cx="4195229" cy="1619611"/>
          </a:xfrm>
          <a:prstGeom prst="rect">
            <a:avLst/>
          </a:prstGeom>
          <a:blipFill rotWithShape="1">
            <a:blip r:embed="rId6">
              <a:alphaModFix/>
            </a:blip>
            <a:stretch>
              <a:fillRect b="-3017" l="-290" r="-435" t="-75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5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0" st="0"/>
                                            </p:txEl>
                                          </p:spTgt>
                                        </p:tgtEl>
                                        <p:attrNameLst>
                                          <p:attrName>style.visibility</p:attrName>
                                        </p:attrNameLst>
                                      </p:cBhvr>
                                      <p:to>
                                        <p:strVal val="visible"/>
                                      </p:to>
                                    </p:set>
                                    <p:animEffect filter="fade" transition="in">
                                      <p:cBhvr>
                                        <p:cTn dur="500"/>
                                        <p:tgtEl>
                                          <p:spTgt spid="706">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7">
                                            <p:txEl>
                                              <p:pRg end="0" st="0"/>
                                            </p:txEl>
                                          </p:spTgt>
                                        </p:tgtEl>
                                        <p:attrNameLst>
                                          <p:attrName>style.visibility</p:attrName>
                                        </p:attrNameLst>
                                      </p:cBhvr>
                                      <p:to>
                                        <p:strVal val="visible"/>
                                      </p:to>
                                    </p:set>
                                    <p:animEffect filter="fade" transition="in">
                                      <p:cBhvr>
                                        <p:cTn dur="500"/>
                                        <p:tgtEl>
                                          <p:spTgt spid="70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3"/>
          <p:cNvSpPr txBox="1"/>
          <p:nvPr/>
        </p:nvSpPr>
        <p:spPr>
          <a:xfrm>
            <a:off x="3708848" y="192517"/>
            <a:ext cx="1726200" cy="5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434343"/>
              </a:buClr>
              <a:buSzPts val="2400"/>
              <a:buFont typeface="Exo 2"/>
              <a:buNone/>
            </a:pPr>
            <a:r>
              <a:rPr b="1" lang="en" sz="2400">
                <a:solidFill>
                  <a:schemeClr val="hlink"/>
                </a:solidFill>
                <a:latin typeface="Exo 2"/>
                <a:ea typeface="Exo 2"/>
                <a:cs typeface="Exo 2"/>
                <a:sym typeface="Exo 2"/>
              </a:rPr>
              <a:t>LTL</a:t>
            </a:r>
            <a:r>
              <a:rPr b="1" baseline="-25000" i="0" lang="en" sz="2400" u="none" cap="none" strike="noStrike">
                <a:solidFill>
                  <a:schemeClr val="dk2"/>
                </a:solidFill>
                <a:latin typeface="Exo 2"/>
                <a:ea typeface="Exo 2"/>
                <a:cs typeface="Exo 2"/>
                <a:sym typeface="Exo 2"/>
              </a:rPr>
              <a:t>f</a:t>
            </a:r>
            <a:r>
              <a:rPr b="1" i="0" lang="en" sz="2400" u="none" cap="none" strike="noStrike">
                <a:solidFill>
                  <a:schemeClr val="dk2"/>
                </a:solidFill>
                <a:latin typeface="Exo 2"/>
                <a:ea typeface="Exo 2"/>
                <a:cs typeface="Exo 2"/>
                <a:sym typeface="Exo 2"/>
              </a:rPr>
              <a:t> </a:t>
            </a:r>
            <a:r>
              <a:rPr b="1" lang="en" sz="2400">
                <a:solidFill>
                  <a:schemeClr val="hlink"/>
                </a:solidFill>
                <a:latin typeface="Exo 2"/>
                <a:ea typeface="Exo 2"/>
                <a:cs typeface="Exo 2"/>
                <a:sym typeface="Exo 2"/>
              </a:rPr>
              <a:t>/ LDL</a:t>
            </a:r>
            <a:r>
              <a:rPr b="1" baseline="-25000" i="0" lang="en" sz="2400" u="none" cap="none" strike="noStrike">
                <a:solidFill>
                  <a:schemeClr val="dk2"/>
                </a:solidFill>
                <a:latin typeface="Exo 2"/>
                <a:ea typeface="Exo 2"/>
                <a:cs typeface="Exo 2"/>
                <a:sym typeface="Exo 2"/>
              </a:rPr>
              <a:t>f </a:t>
            </a:r>
            <a:endParaRPr b="1" i="0" sz="2400" u="none" cap="none" strike="noStrike">
              <a:solidFill>
                <a:schemeClr val="dk2"/>
              </a:solidFill>
              <a:latin typeface="Exo 2"/>
              <a:ea typeface="Exo 2"/>
              <a:cs typeface="Exo 2"/>
              <a:sym typeface="Exo 2"/>
            </a:endParaRPr>
          </a:p>
        </p:txBody>
      </p:sp>
      <p:grpSp>
        <p:nvGrpSpPr>
          <p:cNvPr id="713" name="Google Shape;713;p123"/>
          <p:cNvGrpSpPr/>
          <p:nvPr/>
        </p:nvGrpSpPr>
        <p:grpSpPr>
          <a:xfrm>
            <a:off x="305255" y="1197805"/>
            <a:ext cx="2701646" cy="552683"/>
            <a:chOff x="6336019" y="3733725"/>
            <a:chExt cx="2109006" cy="351310"/>
          </a:xfrm>
        </p:grpSpPr>
        <p:sp>
          <p:nvSpPr>
            <p:cNvPr id="714" name="Google Shape;714;p123"/>
            <p:cNvSpPr/>
            <p:nvPr/>
          </p:nvSpPr>
          <p:spPr>
            <a:xfrm>
              <a:off x="6336019" y="3733735"/>
              <a:ext cx="1881300" cy="351300"/>
            </a:xfrm>
            <a:prstGeom prst="homePlate">
              <a:avLst>
                <a:gd fmla="val 39186"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t/>
              </a:r>
              <a:endParaRPr b="1" i="1" sz="1400" u="none" cap="none" strike="noStrike">
                <a:solidFill>
                  <a:srgbClr val="000000"/>
                </a:solidFill>
                <a:latin typeface="Roboto Condensed Light"/>
                <a:ea typeface="Roboto Condensed Light"/>
                <a:cs typeface="Roboto Condensed Light"/>
                <a:sym typeface="Roboto Condensed Light"/>
              </a:endParaRPr>
            </a:p>
            <a:p>
              <a:pPr indent="0" lvl="0" marL="0" marR="0" rtl="0" algn="just">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Roboto Condensed Light"/>
                  <a:ea typeface="Roboto Condensed Light"/>
                  <a:cs typeface="Roboto Condensed Light"/>
                  <a:sym typeface="Roboto Condensed Light"/>
                </a:rPr>
                <a:t>Linear Temporal Logic (LTL) </a:t>
              </a:r>
              <a:endParaRPr/>
            </a:p>
            <a:p>
              <a:pPr indent="0" lvl="0" marL="0" marR="0" rtl="0" algn="just">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Roboto Condensed Light"/>
                  <a:ea typeface="Roboto Condensed Light"/>
                  <a:cs typeface="Roboto Condensed Light"/>
                  <a:sym typeface="Roboto Condensed Light"/>
                </a:rPr>
                <a:t>over finite traces</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23"/>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6" name="Google Shape;716;p123"/>
          <p:cNvSpPr txBox="1"/>
          <p:nvPr/>
        </p:nvSpPr>
        <p:spPr>
          <a:xfrm>
            <a:off x="3074475" y="950675"/>
            <a:ext cx="5849999" cy="1061829"/>
          </a:xfrm>
          <a:prstGeom prst="rect">
            <a:avLst/>
          </a:prstGeom>
          <a:blipFill rotWithShape="1">
            <a:blip r:embed="rId3">
              <a:alphaModFix/>
            </a:blip>
            <a:stretch>
              <a:fillRect b="-2872" l="-312" r="-206" t="-114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grpSp>
        <p:nvGrpSpPr>
          <p:cNvPr id="717" name="Google Shape;717;p123"/>
          <p:cNvGrpSpPr/>
          <p:nvPr/>
        </p:nvGrpSpPr>
        <p:grpSpPr>
          <a:xfrm flipH="1">
            <a:off x="5952140" y="2461179"/>
            <a:ext cx="2701646" cy="552683"/>
            <a:chOff x="6336019" y="3733725"/>
            <a:chExt cx="2109006" cy="351310"/>
          </a:xfrm>
        </p:grpSpPr>
        <p:sp>
          <p:nvSpPr>
            <p:cNvPr id="718" name="Google Shape;718;p123"/>
            <p:cNvSpPr/>
            <p:nvPr/>
          </p:nvSpPr>
          <p:spPr>
            <a:xfrm>
              <a:off x="6336019" y="3733735"/>
              <a:ext cx="1881300" cy="351300"/>
            </a:xfrm>
            <a:prstGeom prst="homePlate">
              <a:avLst>
                <a:gd fmla="val 39186"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t/>
              </a:r>
              <a:endParaRPr b="1" i="1" sz="1400" u="none" cap="none" strike="noStrike">
                <a:solidFill>
                  <a:srgbClr val="000000"/>
                </a:solidFill>
                <a:latin typeface="Roboto Condensed Light"/>
                <a:ea typeface="Roboto Condensed Light"/>
                <a:cs typeface="Roboto Condensed Light"/>
                <a:sym typeface="Roboto Condensed Light"/>
              </a:endParaRPr>
            </a:p>
            <a:p>
              <a:pPr indent="0" lvl="0" marL="0" marR="0" rtl="0" algn="just">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Roboto Condensed Light"/>
                  <a:ea typeface="Roboto Condensed Light"/>
                  <a:cs typeface="Roboto Condensed Light"/>
                  <a:sym typeface="Roboto Condensed Light"/>
                </a:rPr>
                <a:t>   Linear Dynamic Logic (LDL) </a:t>
              </a:r>
              <a:endParaRPr/>
            </a:p>
            <a:p>
              <a:pPr indent="0" lvl="0" marL="0" marR="0" rtl="0" algn="just">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Roboto Condensed Light"/>
                  <a:ea typeface="Roboto Condensed Light"/>
                  <a:cs typeface="Roboto Condensed Light"/>
                  <a:sym typeface="Roboto Condensed Light"/>
                </a:rPr>
                <a:t>   over finite traces</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23"/>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0" name="Google Shape;720;p123"/>
          <p:cNvSpPr txBox="1"/>
          <p:nvPr/>
        </p:nvSpPr>
        <p:spPr>
          <a:xfrm>
            <a:off x="245768" y="2208578"/>
            <a:ext cx="5588000" cy="1048300"/>
          </a:xfrm>
          <a:prstGeom prst="rect">
            <a:avLst/>
          </a:prstGeom>
          <a:blipFill rotWithShape="1">
            <a:blip r:embed="rId4">
              <a:alphaModFix/>
            </a:blip>
            <a:stretch>
              <a:fillRect b="0" l="0" r="0" t="-58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grpSp>
        <p:nvGrpSpPr>
          <p:cNvPr id="721" name="Google Shape;721;p123"/>
          <p:cNvGrpSpPr/>
          <p:nvPr/>
        </p:nvGrpSpPr>
        <p:grpSpPr>
          <a:xfrm>
            <a:off x="305255" y="3724553"/>
            <a:ext cx="2701646" cy="552683"/>
            <a:chOff x="6336019" y="3733725"/>
            <a:chExt cx="2109006" cy="351310"/>
          </a:xfrm>
        </p:grpSpPr>
        <p:sp>
          <p:nvSpPr>
            <p:cNvPr id="722" name="Google Shape;722;p123"/>
            <p:cNvSpPr/>
            <p:nvPr/>
          </p:nvSpPr>
          <p:spPr>
            <a:xfrm>
              <a:off x="6336019" y="3733735"/>
              <a:ext cx="1881300" cy="351300"/>
            </a:xfrm>
            <a:prstGeom prst="homePlate">
              <a:avLst>
                <a:gd fmla="val 39186"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Roboto Condensed Light"/>
                  <a:ea typeface="Roboto Condensed Light"/>
                  <a:cs typeface="Roboto Condensed Light"/>
                  <a:sym typeface="Roboto Condensed Light"/>
                </a:rPr>
                <a:t>Deterministic Finite Automata (DFA)</a:t>
              </a:r>
              <a:endParaRPr b="0" i="0" sz="1400" u="none" cap="none" strike="noStrike">
                <a:solidFill>
                  <a:srgbClr val="000000"/>
                </a:solidFill>
                <a:latin typeface="Arial"/>
                <a:ea typeface="Arial"/>
                <a:cs typeface="Arial"/>
                <a:sym typeface="Arial"/>
              </a:endParaRPr>
            </a:p>
          </p:txBody>
        </p:sp>
        <p:sp>
          <p:nvSpPr>
            <p:cNvPr id="723" name="Google Shape;723;p123"/>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4" name="Google Shape;724;p123"/>
          <p:cNvSpPr txBox="1"/>
          <p:nvPr/>
        </p:nvSpPr>
        <p:spPr>
          <a:xfrm>
            <a:off x="3074475" y="3373775"/>
            <a:ext cx="5850000" cy="1225144"/>
          </a:xfrm>
          <a:prstGeom prst="rect">
            <a:avLst/>
          </a:prstGeom>
          <a:blipFill rotWithShape="1">
            <a:blip r:embed="rId5">
              <a:alphaModFix/>
            </a:blip>
            <a:stretch>
              <a:fillRect b="-4476" l="-312" r="-206" t="-49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25" name="Google Shape;725;p123"/>
          <p:cNvSpPr txBox="1"/>
          <p:nvPr/>
        </p:nvSpPr>
        <p:spPr>
          <a:xfrm>
            <a:off x="65740" y="4835723"/>
            <a:ext cx="9209742" cy="307777"/>
          </a:xfrm>
          <a:prstGeom prst="rect">
            <a:avLst/>
          </a:prstGeom>
          <a:blipFill rotWithShape="1">
            <a:blip r:embed="rId6">
              <a:alphaModFix/>
            </a:blip>
            <a:stretch>
              <a:fillRect b="-19607" l="-198" r="0" t="-196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500"/>
                                        <p:tgtEl>
                                          <p:spTgt spid="717"/>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1"/>
                                        </p:tgtEl>
                                        <p:attrNameLst>
                                          <p:attrName>style.visibility</p:attrName>
                                        </p:attrNameLst>
                                      </p:cBhvr>
                                      <p:to>
                                        <p:strVal val="visible"/>
                                      </p:to>
                                    </p:set>
                                    <p:anim calcmode="lin" valueType="num">
                                      <p:cBhvr additive="base">
                                        <p:cTn dur="500"/>
                                        <p:tgtEl>
                                          <p:spTgt spid="721"/>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500"/>
                                        <p:tgtEl>
                                          <p:spTgt spid="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